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1161700" cx="774065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hsggN/RZW5n3XapFwcakA8zonh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" type="body"/>
          </p:nvPr>
        </p:nvSpPr>
        <p:spPr>
          <a:xfrm>
            <a:off x="387000" y="2611800"/>
            <a:ext cx="69660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2" type="body"/>
          </p:nvPr>
        </p:nvSpPr>
        <p:spPr>
          <a:xfrm>
            <a:off x="387000" y="5992920"/>
            <a:ext cx="69660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" type="body"/>
          </p:nvPr>
        </p:nvSpPr>
        <p:spPr>
          <a:xfrm>
            <a:off x="387000" y="261180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2" type="body"/>
          </p:nvPr>
        </p:nvSpPr>
        <p:spPr>
          <a:xfrm>
            <a:off x="3956400" y="261180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3" type="body"/>
          </p:nvPr>
        </p:nvSpPr>
        <p:spPr>
          <a:xfrm>
            <a:off x="387000" y="599292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4" type="body"/>
          </p:nvPr>
        </p:nvSpPr>
        <p:spPr>
          <a:xfrm>
            <a:off x="3956400" y="599292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" type="body"/>
          </p:nvPr>
        </p:nvSpPr>
        <p:spPr>
          <a:xfrm>
            <a:off x="387000" y="2611800"/>
            <a:ext cx="22428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2" type="body"/>
          </p:nvPr>
        </p:nvSpPr>
        <p:spPr>
          <a:xfrm>
            <a:off x="2742480" y="2611800"/>
            <a:ext cx="22428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3" type="body"/>
          </p:nvPr>
        </p:nvSpPr>
        <p:spPr>
          <a:xfrm>
            <a:off x="5097600" y="2611800"/>
            <a:ext cx="22428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4" type="body"/>
          </p:nvPr>
        </p:nvSpPr>
        <p:spPr>
          <a:xfrm>
            <a:off x="387000" y="5992920"/>
            <a:ext cx="22428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5" type="body"/>
          </p:nvPr>
        </p:nvSpPr>
        <p:spPr>
          <a:xfrm>
            <a:off x="2742480" y="5992920"/>
            <a:ext cx="22428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6" type="body"/>
          </p:nvPr>
        </p:nvSpPr>
        <p:spPr>
          <a:xfrm>
            <a:off x="5097600" y="5992920"/>
            <a:ext cx="22428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" type="subTitle"/>
          </p:nvPr>
        </p:nvSpPr>
        <p:spPr>
          <a:xfrm>
            <a:off x="387000" y="2611800"/>
            <a:ext cx="6966000" cy="6473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387000" y="2611800"/>
            <a:ext cx="6966000" cy="6473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body"/>
          </p:nvPr>
        </p:nvSpPr>
        <p:spPr>
          <a:xfrm>
            <a:off x="387000" y="2611800"/>
            <a:ext cx="3399120" cy="6473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2" type="body"/>
          </p:nvPr>
        </p:nvSpPr>
        <p:spPr>
          <a:xfrm>
            <a:off x="3956400" y="2611800"/>
            <a:ext cx="3399120" cy="6473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idx="1" type="subTitle"/>
          </p:nvPr>
        </p:nvSpPr>
        <p:spPr>
          <a:xfrm>
            <a:off x="387000" y="445320"/>
            <a:ext cx="6966000" cy="8638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" type="body"/>
          </p:nvPr>
        </p:nvSpPr>
        <p:spPr>
          <a:xfrm>
            <a:off x="387000" y="261180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2" type="body"/>
          </p:nvPr>
        </p:nvSpPr>
        <p:spPr>
          <a:xfrm>
            <a:off x="3956400" y="2611800"/>
            <a:ext cx="3399120" cy="6473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3" type="body"/>
          </p:nvPr>
        </p:nvSpPr>
        <p:spPr>
          <a:xfrm>
            <a:off x="387000" y="599292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" type="body"/>
          </p:nvPr>
        </p:nvSpPr>
        <p:spPr>
          <a:xfrm>
            <a:off x="387000" y="2611800"/>
            <a:ext cx="3399120" cy="6473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2" type="body"/>
          </p:nvPr>
        </p:nvSpPr>
        <p:spPr>
          <a:xfrm>
            <a:off x="3956400" y="261180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3" type="body"/>
          </p:nvPr>
        </p:nvSpPr>
        <p:spPr>
          <a:xfrm>
            <a:off x="3956400" y="599292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387000" y="261180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956400" y="2611800"/>
            <a:ext cx="339912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387000" y="5992920"/>
            <a:ext cx="6966000" cy="3087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idx="10" type="dt"/>
          </p:nvPr>
        </p:nvSpPr>
        <p:spPr>
          <a:xfrm>
            <a:off x="387000" y="10345320"/>
            <a:ext cx="180576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1" type="ftr"/>
          </p:nvPr>
        </p:nvSpPr>
        <p:spPr>
          <a:xfrm>
            <a:off x="2644560" y="10345320"/>
            <a:ext cx="245088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5547600" y="10345320"/>
            <a:ext cx="1805760" cy="59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p2"/>
          <p:cNvSpPr txBox="1"/>
          <p:nvPr>
            <p:ph type="title"/>
          </p:nvPr>
        </p:nvSpPr>
        <p:spPr>
          <a:xfrm>
            <a:off x="387000" y="445320"/>
            <a:ext cx="6966000" cy="186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2"/>
          <p:cNvSpPr txBox="1"/>
          <p:nvPr>
            <p:ph idx="1" type="body"/>
          </p:nvPr>
        </p:nvSpPr>
        <p:spPr>
          <a:xfrm>
            <a:off x="387000" y="2611800"/>
            <a:ext cx="6966000" cy="6473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9" Type="http://schemas.openxmlformats.org/officeDocument/2006/relationships/image" Target="../media/image5.jpg"/><Relationship Id="rId5" Type="http://schemas.openxmlformats.org/officeDocument/2006/relationships/hyperlink" Target="mailto:cptorrem@pnte.cfnavarra.es" TargetMode="External"/><Relationship Id="rId6" Type="http://schemas.openxmlformats.org/officeDocument/2006/relationships/image" Target="../media/image7.png"/><Relationship Id="rId7" Type="http://schemas.openxmlformats.org/officeDocument/2006/relationships/hyperlink" Target="mailto:cptorrem@pnte.cfnavarra.es" TargetMode="External"/><Relationship Id="rId8" Type="http://schemas.openxmlformats.org/officeDocument/2006/relationships/hyperlink" Target="mailto:cptorrem@pnte.cfnavarra.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sultado de imagen de tijeras" id="63" name="Google Shape;6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5520" y="3580560"/>
            <a:ext cx="428400" cy="428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esultado de imagen de tijeras" id="64" name="Google Shape;6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5520" y="7152480"/>
            <a:ext cx="428400" cy="428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" name="Google Shape;65;p1"/>
          <p:cNvGrpSpPr/>
          <p:nvPr/>
        </p:nvGrpSpPr>
        <p:grpSpPr>
          <a:xfrm>
            <a:off x="235440" y="411840"/>
            <a:ext cx="7277760" cy="3168360"/>
            <a:chOff x="235440" y="411840"/>
            <a:chExt cx="7277760" cy="3168360"/>
          </a:xfrm>
        </p:grpSpPr>
        <p:sp>
          <p:nvSpPr>
            <p:cNvPr id="66" name="Google Shape;66;p1"/>
            <p:cNvSpPr/>
            <p:nvPr/>
          </p:nvSpPr>
          <p:spPr>
            <a:xfrm>
              <a:off x="235440" y="411840"/>
              <a:ext cx="360" cy="3168360"/>
            </a:xfrm>
            <a:custGeom>
              <a:rect b="b" l="l" r="r" t="t"/>
              <a:pathLst>
                <a:path extrusionOk="0" h="5201" w="120000">
                  <a:moveTo>
                    <a:pt x="0" y="0"/>
                  </a:moveTo>
                  <a:lnTo>
                    <a:pt x="0" y="520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67" name="Google Shape;67;p1"/>
            <p:cNvSpPr/>
            <p:nvPr/>
          </p:nvSpPr>
          <p:spPr>
            <a:xfrm>
              <a:off x="7494480" y="446760"/>
              <a:ext cx="360" cy="3133440"/>
            </a:xfrm>
            <a:custGeom>
              <a:rect b="b" l="l" r="r" t="t"/>
              <a:pathLst>
                <a:path extrusionOk="0" h="5144" w="120000">
                  <a:moveTo>
                    <a:pt x="0" y="0"/>
                  </a:moveTo>
                  <a:lnTo>
                    <a:pt x="0" y="5143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68" name="Google Shape;68;p1"/>
            <p:cNvSpPr/>
            <p:nvPr/>
          </p:nvSpPr>
          <p:spPr>
            <a:xfrm>
              <a:off x="254520" y="429480"/>
              <a:ext cx="7258680" cy="360"/>
            </a:xfrm>
            <a:custGeom>
              <a:rect b="b" l="l" r="r" t="t"/>
              <a:pathLst>
                <a:path extrusionOk="0" h="120000" w="10920">
                  <a:moveTo>
                    <a:pt x="0" y="0"/>
                  </a:moveTo>
                  <a:lnTo>
                    <a:pt x="10920" y="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69" name="Google Shape;69;p1"/>
            <p:cNvSpPr/>
            <p:nvPr/>
          </p:nvSpPr>
          <p:spPr>
            <a:xfrm>
              <a:off x="254520" y="3562920"/>
              <a:ext cx="7258680" cy="360"/>
            </a:xfrm>
            <a:custGeom>
              <a:rect b="b" l="l" r="r" t="t"/>
              <a:pathLst>
                <a:path extrusionOk="0" h="120000" w="10920">
                  <a:moveTo>
                    <a:pt x="0" y="0"/>
                  </a:moveTo>
                  <a:lnTo>
                    <a:pt x="10920" y="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70" name="Google Shape;70;p1"/>
            <p:cNvSpPr/>
            <p:nvPr/>
          </p:nvSpPr>
          <p:spPr>
            <a:xfrm>
              <a:off x="653400" y="472320"/>
              <a:ext cx="970200" cy="596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71" name="Google Shape;71;p1"/>
          <p:cNvPicPr preferRelativeResize="0"/>
          <p:nvPr/>
        </p:nvPicPr>
        <p:blipFill rotWithShape="1">
          <a:blip r:embed="rId4">
            <a:alphaModFix/>
          </a:blip>
          <a:srcRect b="10360" l="0" r="0" t="24079"/>
          <a:stretch/>
        </p:blipFill>
        <p:spPr>
          <a:xfrm>
            <a:off x="3485160" y="484560"/>
            <a:ext cx="1027440" cy="66672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"/>
          <p:cNvSpPr/>
          <p:nvPr/>
        </p:nvSpPr>
        <p:spPr>
          <a:xfrm>
            <a:off x="0" y="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"/>
          <p:cNvSpPr/>
          <p:nvPr/>
        </p:nvSpPr>
        <p:spPr>
          <a:xfrm>
            <a:off x="0" y="558000"/>
            <a:ext cx="360" cy="36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"/>
          <p:cNvSpPr/>
          <p:nvPr/>
        </p:nvSpPr>
        <p:spPr>
          <a:xfrm>
            <a:off x="230040" y="478440"/>
            <a:ext cx="2960640" cy="578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COLEGIO PÚBLICO DE EDUCACIÓN ESPECIAL               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TORRE MONREAL </a:t>
            </a: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C/ Torre Monreal, nº 11 (31500-Tudela)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Tfno 948 848 335   Fax 948 848 510	      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E-mail: </a:t>
            </a:r>
            <a:r>
              <a:rPr b="1" i="0" lang="en-GB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cptorrem@educacion.navarra.es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0" y="401112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"/>
          <p:cNvSpPr/>
          <p:nvPr/>
        </p:nvSpPr>
        <p:spPr>
          <a:xfrm>
            <a:off x="0" y="8003520"/>
            <a:ext cx="184320" cy="36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7" name="Google Shape;77;p1"/>
          <p:cNvGrpSpPr/>
          <p:nvPr/>
        </p:nvGrpSpPr>
        <p:grpSpPr>
          <a:xfrm>
            <a:off x="235440" y="3983760"/>
            <a:ext cx="7277760" cy="3168360"/>
            <a:chOff x="235440" y="3983760"/>
            <a:chExt cx="7277760" cy="3168360"/>
          </a:xfrm>
        </p:grpSpPr>
        <p:sp>
          <p:nvSpPr>
            <p:cNvPr id="78" name="Google Shape;78;p1"/>
            <p:cNvSpPr/>
            <p:nvPr/>
          </p:nvSpPr>
          <p:spPr>
            <a:xfrm>
              <a:off x="235440" y="3983760"/>
              <a:ext cx="360" cy="3168360"/>
            </a:xfrm>
            <a:custGeom>
              <a:rect b="b" l="l" r="r" t="t"/>
              <a:pathLst>
                <a:path extrusionOk="0" h="5201" w="120000">
                  <a:moveTo>
                    <a:pt x="0" y="0"/>
                  </a:moveTo>
                  <a:lnTo>
                    <a:pt x="0" y="520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79" name="Google Shape;79;p1"/>
            <p:cNvSpPr/>
            <p:nvPr/>
          </p:nvSpPr>
          <p:spPr>
            <a:xfrm>
              <a:off x="7494480" y="4018680"/>
              <a:ext cx="360" cy="3133440"/>
            </a:xfrm>
            <a:custGeom>
              <a:rect b="b" l="l" r="r" t="t"/>
              <a:pathLst>
                <a:path extrusionOk="0" h="5144" w="120000">
                  <a:moveTo>
                    <a:pt x="0" y="0"/>
                  </a:moveTo>
                  <a:lnTo>
                    <a:pt x="0" y="5143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80" name="Google Shape;80;p1"/>
            <p:cNvSpPr/>
            <p:nvPr/>
          </p:nvSpPr>
          <p:spPr>
            <a:xfrm>
              <a:off x="254520" y="4001400"/>
              <a:ext cx="7258680" cy="360"/>
            </a:xfrm>
            <a:custGeom>
              <a:rect b="b" l="l" r="r" t="t"/>
              <a:pathLst>
                <a:path extrusionOk="0" h="120000" w="10920">
                  <a:moveTo>
                    <a:pt x="0" y="0"/>
                  </a:moveTo>
                  <a:lnTo>
                    <a:pt x="10920" y="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81" name="Google Shape;81;p1"/>
            <p:cNvSpPr/>
            <p:nvPr/>
          </p:nvSpPr>
          <p:spPr>
            <a:xfrm>
              <a:off x="254520" y="7134840"/>
              <a:ext cx="7258680" cy="360"/>
            </a:xfrm>
            <a:custGeom>
              <a:rect b="b" l="l" r="r" t="t"/>
              <a:pathLst>
                <a:path extrusionOk="0" h="120000" w="10920">
                  <a:moveTo>
                    <a:pt x="0" y="0"/>
                  </a:moveTo>
                  <a:lnTo>
                    <a:pt x="10920" y="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82" name="Google Shape;82;p1"/>
            <p:cNvSpPr/>
            <p:nvPr/>
          </p:nvSpPr>
          <p:spPr>
            <a:xfrm>
              <a:off x="653400" y="4044240"/>
              <a:ext cx="970200" cy="596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83" name="Google Shape;83;p1"/>
          <p:cNvPicPr preferRelativeResize="0"/>
          <p:nvPr/>
        </p:nvPicPr>
        <p:blipFill rotWithShape="1">
          <a:blip r:embed="rId4">
            <a:alphaModFix/>
          </a:blip>
          <a:srcRect b="10360" l="0" r="0" t="24079"/>
          <a:stretch/>
        </p:blipFill>
        <p:spPr>
          <a:xfrm>
            <a:off x="3485160" y="4056480"/>
            <a:ext cx="1027440" cy="666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879160" y="4098240"/>
            <a:ext cx="1491480" cy="48204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230040" y="4050360"/>
            <a:ext cx="2960640" cy="578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COLEGIO PÚBLICO DE EDUCACIÓN ESPECIAL               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TORRE MONREAL </a:t>
            </a: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C/ Torre Monreal, nº 11 (31500-Tudela)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Tfno 948 848 335   Fax 948 848 510	      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E-mail: </a:t>
            </a:r>
            <a:r>
              <a:rPr b="1" i="0" lang="en-GB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cptorrem@educacion.navarra.es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6" name="Google Shape;86;p1"/>
          <p:cNvGrpSpPr/>
          <p:nvPr/>
        </p:nvGrpSpPr>
        <p:grpSpPr>
          <a:xfrm>
            <a:off x="239760" y="7555680"/>
            <a:ext cx="7277760" cy="3168360"/>
            <a:chOff x="239760" y="7555680"/>
            <a:chExt cx="7277760" cy="3168360"/>
          </a:xfrm>
        </p:grpSpPr>
        <p:sp>
          <p:nvSpPr>
            <p:cNvPr id="87" name="Google Shape;87;p1"/>
            <p:cNvSpPr/>
            <p:nvPr/>
          </p:nvSpPr>
          <p:spPr>
            <a:xfrm>
              <a:off x="239760" y="7555680"/>
              <a:ext cx="360" cy="3168360"/>
            </a:xfrm>
            <a:custGeom>
              <a:rect b="b" l="l" r="r" t="t"/>
              <a:pathLst>
                <a:path extrusionOk="0" h="5201" w="120000">
                  <a:moveTo>
                    <a:pt x="0" y="0"/>
                  </a:moveTo>
                  <a:lnTo>
                    <a:pt x="0" y="520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88" name="Google Shape;88;p1"/>
            <p:cNvSpPr/>
            <p:nvPr/>
          </p:nvSpPr>
          <p:spPr>
            <a:xfrm>
              <a:off x="7498800" y="7590600"/>
              <a:ext cx="360" cy="3133440"/>
            </a:xfrm>
            <a:custGeom>
              <a:rect b="b" l="l" r="r" t="t"/>
              <a:pathLst>
                <a:path extrusionOk="0" h="5144" w="120000">
                  <a:moveTo>
                    <a:pt x="0" y="0"/>
                  </a:moveTo>
                  <a:lnTo>
                    <a:pt x="0" y="5143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89" name="Google Shape;89;p1"/>
            <p:cNvSpPr/>
            <p:nvPr/>
          </p:nvSpPr>
          <p:spPr>
            <a:xfrm>
              <a:off x="258840" y="7573320"/>
              <a:ext cx="7258680" cy="360"/>
            </a:xfrm>
            <a:custGeom>
              <a:rect b="b" l="l" r="r" t="t"/>
              <a:pathLst>
                <a:path extrusionOk="0" h="120000" w="10920">
                  <a:moveTo>
                    <a:pt x="0" y="0"/>
                  </a:moveTo>
                  <a:lnTo>
                    <a:pt x="10920" y="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90" name="Google Shape;90;p1"/>
            <p:cNvSpPr/>
            <p:nvPr/>
          </p:nvSpPr>
          <p:spPr>
            <a:xfrm>
              <a:off x="258840" y="10706760"/>
              <a:ext cx="7258680" cy="360"/>
            </a:xfrm>
            <a:custGeom>
              <a:rect b="b" l="l" r="r" t="t"/>
              <a:pathLst>
                <a:path extrusionOk="0" h="120000" w="10920">
                  <a:moveTo>
                    <a:pt x="0" y="0"/>
                  </a:moveTo>
                  <a:lnTo>
                    <a:pt x="10920" y="0"/>
                  </a:lnTo>
                </a:path>
              </a:pathLst>
            </a:custGeom>
            <a:noFill/>
            <a:ln cap="flat" cmpd="sng" w="378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91" name="Google Shape;91;p1"/>
            <p:cNvSpPr/>
            <p:nvPr/>
          </p:nvSpPr>
          <p:spPr>
            <a:xfrm>
              <a:off x="657720" y="7616160"/>
              <a:ext cx="970200" cy="596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2" name="Google Shape;92;p1"/>
          <p:cNvPicPr preferRelativeResize="0"/>
          <p:nvPr/>
        </p:nvPicPr>
        <p:blipFill rotWithShape="1">
          <a:blip r:embed="rId4">
            <a:alphaModFix/>
          </a:blip>
          <a:srcRect b="10360" l="0" r="0" t="24079"/>
          <a:stretch/>
        </p:blipFill>
        <p:spPr>
          <a:xfrm>
            <a:off x="3489480" y="7628400"/>
            <a:ext cx="1027440" cy="666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883120" y="7670160"/>
            <a:ext cx="1491480" cy="48204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/>
          <p:nvPr/>
        </p:nvSpPr>
        <p:spPr>
          <a:xfrm>
            <a:off x="234360" y="7622280"/>
            <a:ext cx="2960640" cy="578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COLEGIO PÚBLICO DE EDUCACIÓN ESPECIAL               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TORRE MONREAL </a:t>
            </a: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C/ Torre Monreal, nº 11 (31500-Tudela)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Tfno 948 848 335   Fax 948 848 510	       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E-mail: </a:t>
            </a:r>
            <a:r>
              <a:rPr b="1" i="0" lang="en-GB" sz="8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cptorrem@educacion.navarra.es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512640" y="3580560"/>
            <a:ext cx="7097400" cy="6382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0" spcFirstLastPara="1" rIns="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............................................................................................................................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487440" y="7140240"/>
            <a:ext cx="725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0" spcFirstLastPara="1" rIns="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............................................................................................................................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329220" y="1089210"/>
            <a:ext cx="7071840" cy="21852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CAMBIOS EN LA SALIDA DEL CENTRO</a:t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Alumno / a …………………............................................................................................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Sale del colegio  hoy ............................., hora .............................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HACE USO DEL </a:t>
            </a:r>
            <a:r>
              <a:rPr b="1" i="1" lang="en-GB"/>
              <a:t>TRANSPORTE</a:t>
            </a: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ESCOLAR           y le recoge ............................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HACE USO DEL </a:t>
            </a:r>
            <a:r>
              <a:rPr b="1" i="1" lang="en-GB"/>
              <a:t>TRANSPORTE</a:t>
            </a: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ESCOLAR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Firma: </a:t>
            </a:r>
            <a:endParaRPr b="1" i="1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lip_image002" id="98" name="Google Shape;98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807080" y="534455"/>
            <a:ext cx="2527300" cy="35306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/>
          <p:nvPr/>
        </p:nvSpPr>
        <p:spPr>
          <a:xfrm>
            <a:off x="344810" y="4718515"/>
            <a:ext cx="7071840" cy="218521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CAMBIOS EN LA SALIDA DEL CENTRO</a:t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Alumno / a …………………............................................................................................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Sale del colegio  hoy ............................., hora .............................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HACE USO DEL </a:t>
            </a:r>
            <a:r>
              <a:rPr b="1" i="1" lang="en-GB"/>
              <a:t>TRANSPORTE</a:t>
            </a: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ESCOLAR           y le recoge ............................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HACE USO DEL </a:t>
            </a:r>
            <a:r>
              <a:rPr b="1" i="1" lang="en-GB"/>
              <a:t>TRANSPORTE</a:t>
            </a: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ESCOLAR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Firma: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295560" y="8347123"/>
            <a:ext cx="7071840" cy="249299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CAMBIOS EN LA SALIDA DEL CENTRO</a:t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Alumno / a …………………............................................................................................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Sale del colegio  hoy ............................., hora .............................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 HACE USO DEL </a:t>
            </a:r>
            <a:r>
              <a:rPr b="1" i="1" lang="en-GB"/>
              <a:t>TRANSPORTE</a:t>
            </a: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ESCOLAR           y le recoge ............................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HACE USO DEL </a:t>
            </a:r>
            <a:r>
              <a:rPr b="1" i="1" lang="en-GB"/>
              <a:t>TRANSPORTE</a:t>
            </a:r>
            <a:r>
              <a:rPr b="1" i="1" lang="en-GB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ESCOLAR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Firma: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4307748" y="1989775"/>
            <a:ext cx="360000" cy="3600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3972600" y="2397175"/>
            <a:ext cx="360000" cy="3600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/>
          <p:nvPr/>
        </p:nvSpPr>
        <p:spPr>
          <a:xfrm>
            <a:off x="4293900" y="5586024"/>
            <a:ext cx="360000" cy="3600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4019040" y="6001397"/>
            <a:ext cx="360000" cy="3600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4293900" y="9225285"/>
            <a:ext cx="360000" cy="3600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3947748" y="9676809"/>
            <a:ext cx="360000" cy="360000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2018-01-28T11:40:25Z</dcterms:created>
  <dc:creator>Jose Luis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Personalizado</vt:lpwstr>
  </property>
  <property fmtid="{D5CDD505-2E9C-101B-9397-08002B2CF9AE}" pid="3" name="Slides">
    <vt:i4>1</vt:i4>
  </property>
</Properties>
</file>