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4" r:id="rId2"/>
    <p:sldId id="308" r:id="rId3"/>
    <p:sldId id="302" r:id="rId4"/>
    <p:sldId id="300" r:id="rId5"/>
    <p:sldId id="309" r:id="rId6"/>
    <p:sldId id="310" r:id="rId7"/>
    <p:sldId id="298" r:id="rId8"/>
  </p:sldIdLst>
  <p:sldSz cx="9906000" cy="6858000" type="A4"/>
  <p:notesSz cx="6797675" cy="9926638"/>
  <p:defaultTextStyle>
    <a:defPPr>
      <a:defRPr lang="es-ES"/>
    </a:defPPr>
    <a:lvl1pPr marL="0" algn="l" defTabSz="957786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1pPr>
    <a:lvl2pPr marL="478894" algn="l" defTabSz="957786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2pPr>
    <a:lvl3pPr marL="957786" algn="l" defTabSz="957786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3pPr>
    <a:lvl4pPr marL="1436680" algn="l" defTabSz="957786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4pPr>
    <a:lvl5pPr marL="1915575" algn="l" defTabSz="957786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5pPr>
    <a:lvl6pPr marL="2394467" algn="l" defTabSz="957786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6pPr>
    <a:lvl7pPr marL="2873361" algn="l" defTabSz="957786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7pPr>
    <a:lvl8pPr marL="3352254" algn="l" defTabSz="957786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8pPr>
    <a:lvl9pPr marL="3831148" algn="l" defTabSz="957786" rtl="0" eaLnBrk="1" latinLnBrk="0" hangingPunct="1">
      <a:defRPr sz="18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96" y="10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B8DA7-4E7B-4837-A1AF-32A0C9286966}" type="datetimeFigureOut">
              <a:rPr lang="es-ES" smtClean="0"/>
              <a:t>09/10/2024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46FC1-F0BE-4C3E-BB09-3881076017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04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7786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1pPr>
    <a:lvl2pPr marL="478894" algn="l" defTabSz="957786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2pPr>
    <a:lvl3pPr marL="957786" algn="l" defTabSz="957786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3pPr>
    <a:lvl4pPr marL="1436680" algn="l" defTabSz="957786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4pPr>
    <a:lvl5pPr marL="1915575" algn="l" defTabSz="957786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5pPr>
    <a:lvl6pPr marL="2394467" algn="l" defTabSz="957786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6pPr>
    <a:lvl7pPr marL="2873361" algn="l" defTabSz="957786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7pPr>
    <a:lvl8pPr marL="3352254" algn="l" defTabSz="957786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8pPr>
    <a:lvl9pPr marL="3831148" algn="l" defTabSz="957786" rtl="0" eaLnBrk="1" latinLnBrk="0" hangingPunct="1">
      <a:defRPr sz="12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4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9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8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52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1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319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1pPr>
            <a:lvl2pPr marL="364617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2pPr>
            <a:lvl3pPr marL="729234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3pPr>
            <a:lvl4pPr marL="1093851" indent="0">
              <a:buNone/>
              <a:defRPr sz="1117">
                <a:solidFill>
                  <a:schemeClr val="tx1">
                    <a:tint val="75000"/>
                  </a:schemeClr>
                </a:solidFill>
              </a:defRPr>
            </a:lvl4pPr>
            <a:lvl5pPr marL="1458468" indent="0">
              <a:buNone/>
              <a:defRPr sz="1117">
                <a:solidFill>
                  <a:schemeClr val="tx1">
                    <a:tint val="75000"/>
                  </a:schemeClr>
                </a:solidFill>
              </a:defRPr>
            </a:lvl5pPr>
            <a:lvl6pPr marL="1823085" indent="0">
              <a:buNone/>
              <a:defRPr sz="1117">
                <a:solidFill>
                  <a:schemeClr val="tx1">
                    <a:tint val="75000"/>
                  </a:schemeClr>
                </a:solidFill>
              </a:defRPr>
            </a:lvl6pPr>
            <a:lvl7pPr marL="2187702" indent="0">
              <a:buNone/>
              <a:defRPr sz="1117">
                <a:solidFill>
                  <a:schemeClr val="tx1">
                    <a:tint val="75000"/>
                  </a:schemeClr>
                </a:solidFill>
              </a:defRPr>
            </a:lvl7pPr>
            <a:lvl8pPr marL="2552319" indent="0">
              <a:buNone/>
              <a:defRPr sz="1117">
                <a:solidFill>
                  <a:schemeClr val="tx1">
                    <a:tint val="75000"/>
                  </a:schemeClr>
                </a:solidFill>
              </a:defRPr>
            </a:lvl8pPr>
            <a:lvl9pPr marL="2916936" indent="0">
              <a:buNone/>
              <a:defRPr sz="11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75150" cy="4525963"/>
          </a:xfrm>
        </p:spPr>
        <p:txBody>
          <a:bodyPr/>
          <a:lstStyle>
            <a:lvl1pPr>
              <a:defRPr sz="2233"/>
            </a:lvl1pPr>
            <a:lvl2pPr>
              <a:defRPr sz="1914"/>
            </a:lvl2pPr>
            <a:lvl3pPr>
              <a:defRPr sz="1595"/>
            </a:lvl3pPr>
            <a:lvl4pPr>
              <a:defRPr sz="1436"/>
            </a:lvl4pPr>
            <a:lvl5pPr>
              <a:defRPr sz="1436"/>
            </a:lvl5pPr>
            <a:lvl6pPr>
              <a:defRPr sz="1436"/>
            </a:lvl6pPr>
            <a:lvl7pPr>
              <a:defRPr sz="1436"/>
            </a:lvl7pPr>
            <a:lvl8pPr>
              <a:defRPr sz="1436"/>
            </a:lvl8pPr>
            <a:lvl9pPr>
              <a:defRPr sz="143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2"/>
            <a:ext cx="4375150" cy="4525963"/>
          </a:xfrm>
        </p:spPr>
        <p:txBody>
          <a:bodyPr/>
          <a:lstStyle>
            <a:lvl1pPr>
              <a:defRPr sz="2233"/>
            </a:lvl1pPr>
            <a:lvl2pPr>
              <a:defRPr sz="1914"/>
            </a:lvl2pPr>
            <a:lvl3pPr>
              <a:defRPr sz="1595"/>
            </a:lvl3pPr>
            <a:lvl4pPr>
              <a:defRPr sz="1436"/>
            </a:lvl4pPr>
            <a:lvl5pPr>
              <a:defRPr sz="1436"/>
            </a:lvl5pPr>
            <a:lvl6pPr>
              <a:defRPr sz="1436"/>
            </a:lvl6pPr>
            <a:lvl7pPr>
              <a:defRPr sz="1436"/>
            </a:lvl7pPr>
            <a:lvl8pPr>
              <a:defRPr sz="1436"/>
            </a:lvl8pPr>
            <a:lvl9pPr>
              <a:defRPr sz="143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1914" b="1"/>
            </a:lvl1pPr>
            <a:lvl2pPr marL="364617" indent="0">
              <a:buNone/>
              <a:defRPr sz="1595" b="1"/>
            </a:lvl2pPr>
            <a:lvl3pPr marL="729234" indent="0">
              <a:buNone/>
              <a:defRPr sz="1436" b="1"/>
            </a:lvl3pPr>
            <a:lvl4pPr marL="1093851" indent="0">
              <a:buNone/>
              <a:defRPr sz="1276" b="1"/>
            </a:lvl4pPr>
            <a:lvl5pPr marL="1458468" indent="0">
              <a:buNone/>
              <a:defRPr sz="1276" b="1"/>
            </a:lvl5pPr>
            <a:lvl6pPr marL="1823085" indent="0">
              <a:buNone/>
              <a:defRPr sz="1276" b="1"/>
            </a:lvl6pPr>
            <a:lvl7pPr marL="2187702" indent="0">
              <a:buNone/>
              <a:defRPr sz="1276" b="1"/>
            </a:lvl7pPr>
            <a:lvl8pPr marL="2552319" indent="0">
              <a:buNone/>
              <a:defRPr sz="1276" b="1"/>
            </a:lvl8pPr>
            <a:lvl9pPr marL="2916936" indent="0">
              <a:buNone/>
              <a:defRPr sz="1276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914"/>
            </a:lvl1pPr>
            <a:lvl2pPr>
              <a:defRPr sz="1595"/>
            </a:lvl2pPr>
            <a:lvl3pPr>
              <a:defRPr sz="1436"/>
            </a:lvl3pPr>
            <a:lvl4pPr>
              <a:defRPr sz="1276"/>
            </a:lvl4pPr>
            <a:lvl5pPr>
              <a:defRPr sz="1276"/>
            </a:lvl5pPr>
            <a:lvl6pPr>
              <a:defRPr sz="1276"/>
            </a:lvl6pPr>
            <a:lvl7pPr>
              <a:defRPr sz="1276"/>
            </a:lvl7pPr>
            <a:lvl8pPr>
              <a:defRPr sz="1276"/>
            </a:lvl8pPr>
            <a:lvl9pPr>
              <a:defRPr sz="127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1914" b="1"/>
            </a:lvl1pPr>
            <a:lvl2pPr marL="364617" indent="0">
              <a:buNone/>
              <a:defRPr sz="1595" b="1"/>
            </a:lvl2pPr>
            <a:lvl3pPr marL="729234" indent="0">
              <a:buNone/>
              <a:defRPr sz="1436" b="1"/>
            </a:lvl3pPr>
            <a:lvl4pPr marL="1093851" indent="0">
              <a:buNone/>
              <a:defRPr sz="1276" b="1"/>
            </a:lvl4pPr>
            <a:lvl5pPr marL="1458468" indent="0">
              <a:buNone/>
              <a:defRPr sz="1276" b="1"/>
            </a:lvl5pPr>
            <a:lvl6pPr marL="1823085" indent="0">
              <a:buNone/>
              <a:defRPr sz="1276" b="1"/>
            </a:lvl6pPr>
            <a:lvl7pPr marL="2187702" indent="0">
              <a:buNone/>
              <a:defRPr sz="1276" b="1"/>
            </a:lvl7pPr>
            <a:lvl8pPr marL="2552319" indent="0">
              <a:buNone/>
              <a:defRPr sz="1276" b="1"/>
            </a:lvl8pPr>
            <a:lvl9pPr marL="2916936" indent="0">
              <a:buNone/>
              <a:defRPr sz="1276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1914"/>
            </a:lvl1pPr>
            <a:lvl2pPr>
              <a:defRPr sz="1595"/>
            </a:lvl2pPr>
            <a:lvl3pPr>
              <a:defRPr sz="1436"/>
            </a:lvl3pPr>
            <a:lvl4pPr>
              <a:defRPr sz="1276"/>
            </a:lvl4pPr>
            <a:lvl5pPr>
              <a:defRPr sz="1276"/>
            </a:lvl5pPr>
            <a:lvl6pPr>
              <a:defRPr sz="1276"/>
            </a:lvl6pPr>
            <a:lvl7pPr>
              <a:defRPr sz="1276"/>
            </a:lvl7pPr>
            <a:lvl8pPr>
              <a:defRPr sz="1276"/>
            </a:lvl8pPr>
            <a:lvl9pPr>
              <a:defRPr sz="1276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1595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552"/>
            </a:lvl1pPr>
            <a:lvl2pPr>
              <a:defRPr sz="2233"/>
            </a:lvl2pPr>
            <a:lvl3pPr>
              <a:defRPr sz="1914"/>
            </a:lvl3pPr>
            <a:lvl4pPr>
              <a:defRPr sz="1595"/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117"/>
            </a:lvl1pPr>
            <a:lvl2pPr marL="364617" indent="0">
              <a:buNone/>
              <a:defRPr sz="957"/>
            </a:lvl2pPr>
            <a:lvl3pPr marL="729234" indent="0">
              <a:buNone/>
              <a:defRPr sz="798"/>
            </a:lvl3pPr>
            <a:lvl4pPr marL="1093851" indent="0">
              <a:buNone/>
              <a:defRPr sz="718"/>
            </a:lvl4pPr>
            <a:lvl5pPr marL="1458468" indent="0">
              <a:buNone/>
              <a:defRPr sz="718"/>
            </a:lvl5pPr>
            <a:lvl6pPr marL="1823085" indent="0">
              <a:buNone/>
              <a:defRPr sz="718"/>
            </a:lvl6pPr>
            <a:lvl7pPr marL="2187702" indent="0">
              <a:buNone/>
              <a:defRPr sz="718"/>
            </a:lvl7pPr>
            <a:lvl8pPr marL="2552319" indent="0">
              <a:buNone/>
              <a:defRPr sz="718"/>
            </a:lvl8pPr>
            <a:lvl9pPr marL="2916936" indent="0">
              <a:buNone/>
              <a:defRPr sz="718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 anchor="b"/>
          <a:lstStyle>
            <a:lvl1pPr algn="l">
              <a:defRPr sz="1595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2552"/>
            </a:lvl1pPr>
            <a:lvl2pPr marL="364617" indent="0">
              <a:buNone/>
              <a:defRPr sz="2233"/>
            </a:lvl2pPr>
            <a:lvl3pPr marL="729234" indent="0">
              <a:buNone/>
              <a:defRPr sz="1914"/>
            </a:lvl3pPr>
            <a:lvl4pPr marL="1093851" indent="0">
              <a:buNone/>
              <a:defRPr sz="1595"/>
            </a:lvl4pPr>
            <a:lvl5pPr marL="1458468" indent="0">
              <a:buNone/>
              <a:defRPr sz="1595"/>
            </a:lvl5pPr>
            <a:lvl6pPr marL="1823085" indent="0">
              <a:buNone/>
              <a:defRPr sz="1595"/>
            </a:lvl6pPr>
            <a:lvl7pPr marL="2187702" indent="0">
              <a:buNone/>
              <a:defRPr sz="1595"/>
            </a:lvl7pPr>
            <a:lvl8pPr marL="2552319" indent="0">
              <a:buNone/>
              <a:defRPr sz="1595"/>
            </a:lvl8pPr>
            <a:lvl9pPr marL="2916936" indent="0">
              <a:buNone/>
              <a:defRPr sz="1595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117"/>
            </a:lvl1pPr>
            <a:lvl2pPr marL="364617" indent="0">
              <a:buNone/>
              <a:defRPr sz="957"/>
            </a:lvl2pPr>
            <a:lvl3pPr marL="729234" indent="0">
              <a:buNone/>
              <a:defRPr sz="798"/>
            </a:lvl3pPr>
            <a:lvl4pPr marL="1093851" indent="0">
              <a:buNone/>
              <a:defRPr sz="718"/>
            </a:lvl4pPr>
            <a:lvl5pPr marL="1458468" indent="0">
              <a:buNone/>
              <a:defRPr sz="718"/>
            </a:lvl5pPr>
            <a:lvl6pPr marL="1823085" indent="0">
              <a:buNone/>
              <a:defRPr sz="718"/>
            </a:lvl6pPr>
            <a:lvl7pPr marL="2187702" indent="0">
              <a:buNone/>
              <a:defRPr sz="718"/>
            </a:lvl7pPr>
            <a:lvl8pPr marL="2552319" indent="0">
              <a:buNone/>
              <a:defRPr sz="718"/>
            </a:lvl8pPr>
            <a:lvl9pPr marL="2916936" indent="0">
              <a:buNone/>
              <a:defRPr sz="718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29234" rtl="0" eaLnBrk="1" latinLnBrk="0" hangingPunct="1">
        <a:spcBef>
          <a:spcPct val="0"/>
        </a:spcBef>
        <a:buNone/>
        <a:defRPr sz="350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3463" indent="-273463" algn="l" defTabSz="729234" rtl="0" eaLnBrk="1" latinLnBrk="0" hangingPunct="1">
        <a:spcBef>
          <a:spcPct val="20000"/>
        </a:spcBef>
        <a:buFont typeface="Arial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1pPr>
      <a:lvl2pPr marL="592503" indent="-227886" algn="l" defTabSz="729234" rtl="0" eaLnBrk="1" latinLnBrk="0" hangingPunct="1">
        <a:spcBef>
          <a:spcPct val="20000"/>
        </a:spcBef>
        <a:buFont typeface="Arial" pitchFamily="34" charset="0"/>
        <a:buChar char="–"/>
        <a:defRPr sz="2233" kern="1200">
          <a:solidFill>
            <a:schemeClr val="tx1"/>
          </a:solidFill>
          <a:latin typeface="+mn-lt"/>
          <a:ea typeface="+mn-ea"/>
          <a:cs typeface="+mn-cs"/>
        </a:defRPr>
      </a:lvl2pPr>
      <a:lvl3pPr marL="911543" indent="-182309" algn="l" defTabSz="729234" rtl="0" eaLnBrk="1" latinLnBrk="0" hangingPunct="1">
        <a:spcBef>
          <a:spcPct val="20000"/>
        </a:spcBef>
        <a:buFont typeface="Arial" pitchFamily="34" charset="0"/>
        <a:buChar char="•"/>
        <a:defRPr sz="1914" kern="1200">
          <a:solidFill>
            <a:schemeClr val="tx1"/>
          </a:solidFill>
          <a:latin typeface="+mn-lt"/>
          <a:ea typeface="+mn-ea"/>
          <a:cs typeface="+mn-cs"/>
        </a:defRPr>
      </a:lvl3pPr>
      <a:lvl4pPr marL="1276160" indent="-182309" algn="l" defTabSz="729234" rtl="0" eaLnBrk="1" latinLnBrk="0" hangingPunct="1">
        <a:spcBef>
          <a:spcPct val="20000"/>
        </a:spcBef>
        <a:buFont typeface="Arial" pitchFamily="34" charset="0"/>
        <a:buChar char="–"/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640777" indent="-182309" algn="l" defTabSz="729234" rtl="0" eaLnBrk="1" latinLnBrk="0" hangingPunct="1">
        <a:spcBef>
          <a:spcPct val="20000"/>
        </a:spcBef>
        <a:buFont typeface="Arial" pitchFamily="34" charset="0"/>
        <a:buChar char="»"/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005394" indent="-182309" algn="l" defTabSz="729234" rtl="0" eaLnBrk="1" latinLnBrk="0" hangingPunct="1">
        <a:spcBef>
          <a:spcPct val="20000"/>
        </a:spcBef>
        <a:buFont typeface="Arial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370011" indent="-182309" algn="l" defTabSz="729234" rtl="0" eaLnBrk="1" latinLnBrk="0" hangingPunct="1">
        <a:spcBef>
          <a:spcPct val="20000"/>
        </a:spcBef>
        <a:buFont typeface="Arial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2734628" indent="-182309" algn="l" defTabSz="729234" rtl="0" eaLnBrk="1" latinLnBrk="0" hangingPunct="1">
        <a:spcBef>
          <a:spcPct val="20000"/>
        </a:spcBef>
        <a:buFont typeface="Arial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099245" indent="-182309" algn="l" defTabSz="729234" rtl="0" eaLnBrk="1" latinLnBrk="0" hangingPunct="1">
        <a:spcBef>
          <a:spcPct val="20000"/>
        </a:spcBef>
        <a:buFont typeface="Arial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729234" rtl="0" eaLnBrk="1" latinLnBrk="0" hangingPunct="1">
        <a:defRPr sz="1436" kern="1200">
          <a:solidFill>
            <a:schemeClr val="tx1"/>
          </a:solidFill>
          <a:latin typeface="+mn-lt"/>
          <a:ea typeface="+mn-ea"/>
          <a:cs typeface="+mn-cs"/>
        </a:defRPr>
      </a:lvl1pPr>
      <a:lvl2pPr marL="364617" algn="l" defTabSz="729234" rtl="0" eaLnBrk="1" latinLnBrk="0" hangingPunct="1">
        <a:defRPr sz="1436" kern="1200">
          <a:solidFill>
            <a:schemeClr val="tx1"/>
          </a:solidFill>
          <a:latin typeface="+mn-lt"/>
          <a:ea typeface="+mn-ea"/>
          <a:cs typeface="+mn-cs"/>
        </a:defRPr>
      </a:lvl2pPr>
      <a:lvl3pPr marL="729234" algn="l" defTabSz="729234" rtl="0" eaLnBrk="1" latinLnBrk="0" hangingPunct="1">
        <a:defRPr sz="1436" kern="1200">
          <a:solidFill>
            <a:schemeClr val="tx1"/>
          </a:solidFill>
          <a:latin typeface="+mn-lt"/>
          <a:ea typeface="+mn-ea"/>
          <a:cs typeface="+mn-cs"/>
        </a:defRPr>
      </a:lvl3pPr>
      <a:lvl4pPr marL="1093851" algn="l" defTabSz="729234" rtl="0" eaLnBrk="1" latinLnBrk="0" hangingPunct="1">
        <a:defRPr sz="1436" kern="1200">
          <a:solidFill>
            <a:schemeClr val="tx1"/>
          </a:solidFill>
          <a:latin typeface="+mn-lt"/>
          <a:ea typeface="+mn-ea"/>
          <a:cs typeface="+mn-cs"/>
        </a:defRPr>
      </a:lvl4pPr>
      <a:lvl5pPr marL="1458468" algn="l" defTabSz="729234" rtl="0" eaLnBrk="1" latinLnBrk="0" hangingPunct="1">
        <a:defRPr sz="1436" kern="1200">
          <a:solidFill>
            <a:schemeClr val="tx1"/>
          </a:solidFill>
          <a:latin typeface="+mn-lt"/>
          <a:ea typeface="+mn-ea"/>
          <a:cs typeface="+mn-cs"/>
        </a:defRPr>
      </a:lvl5pPr>
      <a:lvl6pPr marL="1823085" algn="l" defTabSz="729234" rtl="0" eaLnBrk="1" latinLnBrk="0" hangingPunct="1">
        <a:defRPr sz="1436" kern="1200">
          <a:solidFill>
            <a:schemeClr val="tx1"/>
          </a:solidFill>
          <a:latin typeface="+mn-lt"/>
          <a:ea typeface="+mn-ea"/>
          <a:cs typeface="+mn-cs"/>
        </a:defRPr>
      </a:lvl6pPr>
      <a:lvl7pPr marL="2187702" algn="l" defTabSz="729234" rtl="0" eaLnBrk="1" latinLnBrk="0" hangingPunct="1">
        <a:defRPr sz="1436" kern="1200">
          <a:solidFill>
            <a:schemeClr val="tx1"/>
          </a:solidFill>
          <a:latin typeface="+mn-lt"/>
          <a:ea typeface="+mn-ea"/>
          <a:cs typeface="+mn-cs"/>
        </a:defRPr>
      </a:lvl7pPr>
      <a:lvl8pPr marL="2552319" algn="l" defTabSz="729234" rtl="0" eaLnBrk="1" latinLnBrk="0" hangingPunct="1">
        <a:defRPr sz="1436" kern="1200">
          <a:solidFill>
            <a:schemeClr val="tx1"/>
          </a:solidFill>
          <a:latin typeface="+mn-lt"/>
          <a:ea typeface="+mn-ea"/>
          <a:cs typeface="+mn-cs"/>
        </a:defRPr>
      </a:lvl8pPr>
      <a:lvl9pPr marL="2916936" algn="l" defTabSz="729234" rtl="0" eaLnBrk="1" latinLnBrk="0" hangingPunct="1">
        <a:defRPr sz="14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/>
          </p:cNvPicPr>
          <p:nvPr/>
        </p:nvPicPr>
        <p:blipFill rotWithShape="1">
          <a:blip r:embed="rId2"/>
          <a:srcRect b="2189"/>
          <a:stretch/>
        </p:blipFill>
        <p:spPr>
          <a:xfrm>
            <a:off x="0" y="188640"/>
            <a:ext cx="1440000" cy="1692000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 rotWithShape="1">
          <a:blip r:embed="rId3"/>
          <a:srcRect b="1992"/>
          <a:stretch/>
        </p:blipFill>
        <p:spPr>
          <a:xfrm>
            <a:off x="32363" y="2313064"/>
            <a:ext cx="1440000" cy="1692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 rotWithShape="1">
          <a:blip r:embed="rId4"/>
          <a:srcRect b="3531"/>
          <a:stretch/>
        </p:blipFill>
        <p:spPr>
          <a:xfrm>
            <a:off x="1627368" y="2339588"/>
            <a:ext cx="1440000" cy="1692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 rotWithShape="1">
          <a:blip r:embed="rId5"/>
          <a:srcRect b="6445"/>
          <a:stretch/>
        </p:blipFill>
        <p:spPr>
          <a:xfrm>
            <a:off x="1605446" y="164112"/>
            <a:ext cx="1440000" cy="1692000"/>
          </a:xfrm>
          <a:prstGeom prst="rect">
            <a:avLst/>
          </a:prstGeom>
        </p:spPr>
      </p:pic>
      <p:pic>
        <p:nvPicPr>
          <p:cNvPr id="12" name="Imagen 11"/>
          <p:cNvPicPr>
            <a:picLocks/>
          </p:cNvPicPr>
          <p:nvPr/>
        </p:nvPicPr>
        <p:blipFill rotWithShape="1">
          <a:blip r:embed="rId6"/>
          <a:srcRect b="2990"/>
          <a:stretch/>
        </p:blipFill>
        <p:spPr>
          <a:xfrm>
            <a:off x="3273641" y="197721"/>
            <a:ext cx="1440000" cy="1692000"/>
          </a:xfrm>
          <a:prstGeom prst="rect">
            <a:avLst/>
          </a:prstGeom>
        </p:spPr>
      </p:pic>
      <p:pic>
        <p:nvPicPr>
          <p:cNvPr id="13" name="Imagen 12"/>
          <p:cNvPicPr>
            <a:picLocks/>
          </p:cNvPicPr>
          <p:nvPr/>
        </p:nvPicPr>
        <p:blipFill rotWithShape="1">
          <a:blip r:embed="rId7"/>
          <a:srcRect b="4635"/>
          <a:stretch/>
        </p:blipFill>
        <p:spPr>
          <a:xfrm>
            <a:off x="4947180" y="197721"/>
            <a:ext cx="1440000" cy="1692000"/>
          </a:xfrm>
          <a:prstGeom prst="rect">
            <a:avLst/>
          </a:prstGeom>
        </p:spPr>
      </p:pic>
      <p:pic>
        <p:nvPicPr>
          <p:cNvPr id="14" name="Imagen 13"/>
          <p:cNvPicPr>
            <a:picLocks/>
          </p:cNvPicPr>
          <p:nvPr/>
        </p:nvPicPr>
        <p:blipFill rotWithShape="1">
          <a:blip r:embed="rId8"/>
          <a:srcRect b="6146"/>
          <a:stretch/>
        </p:blipFill>
        <p:spPr>
          <a:xfrm>
            <a:off x="0" y="4581128"/>
            <a:ext cx="1440000" cy="1692000"/>
          </a:xfrm>
          <a:prstGeom prst="rect">
            <a:avLst/>
          </a:prstGeom>
        </p:spPr>
      </p:pic>
      <p:pic>
        <p:nvPicPr>
          <p:cNvPr id="15" name="Imagen 14"/>
          <p:cNvPicPr>
            <a:picLocks/>
          </p:cNvPicPr>
          <p:nvPr/>
        </p:nvPicPr>
        <p:blipFill rotWithShape="1">
          <a:blip r:embed="rId9"/>
          <a:srcRect b="2873"/>
          <a:stretch/>
        </p:blipFill>
        <p:spPr>
          <a:xfrm>
            <a:off x="1656141" y="4581128"/>
            <a:ext cx="1440000" cy="1692000"/>
          </a:xfrm>
          <a:prstGeom prst="rect">
            <a:avLst/>
          </a:prstGeom>
        </p:spPr>
      </p:pic>
      <p:pic>
        <p:nvPicPr>
          <p:cNvPr id="16" name="Imagen 15"/>
          <p:cNvPicPr>
            <a:picLocks/>
          </p:cNvPicPr>
          <p:nvPr/>
        </p:nvPicPr>
        <p:blipFill rotWithShape="1">
          <a:blip r:embed="rId10"/>
          <a:srcRect b="3106"/>
          <a:stretch/>
        </p:blipFill>
        <p:spPr>
          <a:xfrm>
            <a:off x="3368824" y="4581128"/>
            <a:ext cx="1440000" cy="1692000"/>
          </a:xfrm>
          <a:prstGeom prst="rect">
            <a:avLst/>
          </a:prstGeom>
        </p:spPr>
      </p:pic>
      <p:pic>
        <p:nvPicPr>
          <p:cNvPr id="17" name="Imagen 16"/>
          <p:cNvPicPr>
            <a:picLocks/>
          </p:cNvPicPr>
          <p:nvPr/>
        </p:nvPicPr>
        <p:blipFill rotWithShape="1">
          <a:blip r:embed="rId11"/>
          <a:srcRect b="1544"/>
          <a:stretch/>
        </p:blipFill>
        <p:spPr>
          <a:xfrm>
            <a:off x="5081506" y="4587026"/>
            <a:ext cx="1440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9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/>
          </p:cNvPicPr>
          <p:nvPr/>
        </p:nvPicPr>
        <p:blipFill rotWithShape="1">
          <a:blip r:embed="rId2"/>
          <a:srcRect b="3777"/>
          <a:stretch/>
        </p:blipFill>
        <p:spPr>
          <a:xfrm>
            <a:off x="77338" y="233214"/>
            <a:ext cx="1440000" cy="1692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14019" y="221997"/>
            <a:ext cx="1438781" cy="1692000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4"/>
          <a:srcRect b="1668"/>
          <a:stretch/>
        </p:blipFill>
        <p:spPr>
          <a:xfrm>
            <a:off x="3344603" y="267712"/>
            <a:ext cx="1440000" cy="1692000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 rotWithShape="1">
          <a:blip r:embed="rId5"/>
          <a:srcRect b="2156"/>
          <a:stretch/>
        </p:blipFill>
        <p:spPr>
          <a:xfrm>
            <a:off x="11723" y="2583000"/>
            <a:ext cx="1440000" cy="1692000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 rotWithShape="1">
          <a:blip r:embed="rId6"/>
          <a:srcRect b="3123"/>
          <a:stretch/>
        </p:blipFill>
        <p:spPr>
          <a:xfrm>
            <a:off x="1687458" y="2577992"/>
            <a:ext cx="1440000" cy="1692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 rotWithShape="1">
          <a:blip r:embed="rId7"/>
          <a:srcRect b="3574"/>
          <a:stretch/>
        </p:blipFill>
        <p:spPr>
          <a:xfrm>
            <a:off x="3344603" y="2587228"/>
            <a:ext cx="1440000" cy="1692000"/>
          </a:xfrm>
          <a:prstGeom prst="rect">
            <a:avLst/>
          </a:prstGeom>
        </p:spPr>
      </p:pic>
      <p:pic>
        <p:nvPicPr>
          <p:cNvPr id="12" name="Imagen 11"/>
          <p:cNvPicPr>
            <a:picLocks/>
          </p:cNvPicPr>
          <p:nvPr/>
        </p:nvPicPr>
        <p:blipFill rotWithShape="1">
          <a:blip r:embed="rId8"/>
          <a:srcRect b="2990"/>
          <a:stretch/>
        </p:blipFill>
        <p:spPr>
          <a:xfrm>
            <a:off x="5169024" y="2587228"/>
            <a:ext cx="1440000" cy="1692000"/>
          </a:xfrm>
          <a:prstGeom prst="rect">
            <a:avLst/>
          </a:prstGeom>
        </p:spPr>
      </p:pic>
      <p:pic>
        <p:nvPicPr>
          <p:cNvPr id="13" name="Imagen 12"/>
          <p:cNvPicPr>
            <a:picLocks/>
          </p:cNvPicPr>
          <p:nvPr/>
        </p:nvPicPr>
        <p:blipFill rotWithShape="1">
          <a:blip r:embed="rId9"/>
          <a:srcRect b="2398"/>
          <a:stretch/>
        </p:blipFill>
        <p:spPr>
          <a:xfrm>
            <a:off x="11723" y="4725144"/>
            <a:ext cx="1440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8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/>
          </p:cNvPicPr>
          <p:nvPr/>
        </p:nvPicPr>
        <p:blipFill rotWithShape="1">
          <a:blip r:embed="rId2"/>
          <a:srcRect b="2557"/>
          <a:stretch/>
        </p:blipFill>
        <p:spPr>
          <a:xfrm>
            <a:off x="56456" y="223582"/>
            <a:ext cx="1440000" cy="1692000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3"/>
          <a:srcRect b="5818"/>
          <a:stretch/>
        </p:blipFill>
        <p:spPr>
          <a:xfrm>
            <a:off x="1640632" y="207276"/>
            <a:ext cx="1440000" cy="1692000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 rotWithShape="1">
          <a:blip r:embed="rId4"/>
          <a:srcRect b="5707"/>
          <a:stretch/>
        </p:blipFill>
        <p:spPr>
          <a:xfrm>
            <a:off x="3249007" y="207276"/>
            <a:ext cx="1440000" cy="1692000"/>
          </a:xfrm>
          <a:prstGeom prst="rect">
            <a:avLst/>
          </a:prstGeom>
        </p:spPr>
      </p:pic>
      <p:pic>
        <p:nvPicPr>
          <p:cNvPr id="5" name="Imagen 4"/>
          <p:cNvPicPr>
            <a:picLocks/>
          </p:cNvPicPr>
          <p:nvPr/>
        </p:nvPicPr>
        <p:blipFill rotWithShape="1">
          <a:blip r:embed="rId5"/>
          <a:srcRect b="5596"/>
          <a:stretch/>
        </p:blipFill>
        <p:spPr>
          <a:xfrm>
            <a:off x="4942465" y="223582"/>
            <a:ext cx="1440000" cy="1692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 rotWithShape="1">
          <a:blip r:embed="rId6"/>
          <a:srcRect b="5035"/>
          <a:stretch/>
        </p:blipFill>
        <p:spPr>
          <a:xfrm>
            <a:off x="33291" y="2464850"/>
            <a:ext cx="1440000" cy="1692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7"/>
          <a:srcRect b="2036"/>
          <a:stretch/>
        </p:blipFill>
        <p:spPr>
          <a:xfrm>
            <a:off x="1640632" y="2420888"/>
            <a:ext cx="1440000" cy="1692000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 rotWithShape="1">
          <a:blip r:embed="rId8"/>
          <a:srcRect b="2398"/>
          <a:stretch/>
        </p:blipFill>
        <p:spPr>
          <a:xfrm>
            <a:off x="3216768" y="2420888"/>
            <a:ext cx="1440000" cy="1692000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 rotWithShape="1">
          <a:blip r:embed="rId9"/>
          <a:srcRect b="1158"/>
          <a:stretch/>
        </p:blipFill>
        <p:spPr>
          <a:xfrm>
            <a:off x="4942466" y="2411315"/>
            <a:ext cx="1440000" cy="1692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 rotWithShape="1">
          <a:blip r:embed="rId10"/>
          <a:srcRect b="1668"/>
          <a:stretch/>
        </p:blipFill>
        <p:spPr>
          <a:xfrm>
            <a:off x="6641073" y="2420888"/>
            <a:ext cx="1440000" cy="1692000"/>
          </a:xfrm>
          <a:prstGeom prst="rect">
            <a:avLst/>
          </a:prstGeom>
        </p:spPr>
      </p:pic>
      <p:pic>
        <p:nvPicPr>
          <p:cNvPr id="14" name="Imagen 13"/>
          <p:cNvPicPr>
            <a:picLocks/>
          </p:cNvPicPr>
          <p:nvPr/>
        </p:nvPicPr>
        <p:blipFill rotWithShape="1">
          <a:blip r:embed="rId11"/>
          <a:srcRect b="2754"/>
          <a:stretch/>
        </p:blipFill>
        <p:spPr>
          <a:xfrm>
            <a:off x="30651" y="4509120"/>
            <a:ext cx="1440000" cy="1692000"/>
          </a:xfrm>
          <a:prstGeom prst="rect">
            <a:avLst/>
          </a:prstGeom>
        </p:spPr>
      </p:pic>
      <p:pic>
        <p:nvPicPr>
          <p:cNvPr id="15" name="Imagen 14"/>
          <p:cNvPicPr>
            <a:picLocks/>
          </p:cNvPicPr>
          <p:nvPr/>
        </p:nvPicPr>
        <p:blipFill rotWithShape="1">
          <a:blip r:embed="rId12"/>
          <a:srcRect t="1" b="1913"/>
          <a:stretch/>
        </p:blipFill>
        <p:spPr>
          <a:xfrm>
            <a:off x="1638796" y="4509120"/>
            <a:ext cx="1440000" cy="1692000"/>
          </a:xfrm>
          <a:prstGeom prst="rect">
            <a:avLst/>
          </a:prstGeom>
        </p:spPr>
      </p:pic>
      <p:pic>
        <p:nvPicPr>
          <p:cNvPr id="16" name="Imagen 15"/>
          <p:cNvPicPr>
            <a:picLocks/>
          </p:cNvPicPr>
          <p:nvPr/>
        </p:nvPicPr>
        <p:blipFill rotWithShape="1">
          <a:blip r:embed="rId13"/>
          <a:srcRect t="1" b="1913"/>
          <a:stretch/>
        </p:blipFill>
        <p:spPr>
          <a:xfrm>
            <a:off x="3249007" y="4509120"/>
            <a:ext cx="1440000" cy="1692000"/>
          </a:xfrm>
          <a:prstGeom prst="rect">
            <a:avLst/>
          </a:prstGeom>
        </p:spPr>
      </p:pic>
      <p:pic>
        <p:nvPicPr>
          <p:cNvPr id="17" name="Imagen 16"/>
          <p:cNvPicPr>
            <a:picLocks/>
          </p:cNvPicPr>
          <p:nvPr/>
        </p:nvPicPr>
        <p:blipFill rotWithShape="1">
          <a:blip r:embed="rId14"/>
          <a:srcRect b="2517"/>
          <a:stretch/>
        </p:blipFill>
        <p:spPr>
          <a:xfrm>
            <a:off x="4955691" y="4509120"/>
            <a:ext cx="1440000" cy="1692000"/>
          </a:xfrm>
          <a:prstGeom prst="rect">
            <a:avLst/>
          </a:prstGeom>
        </p:spPr>
      </p:pic>
      <p:pic>
        <p:nvPicPr>
          <p:cNvPr id="18" name="Imagen 17"/>
          <p:cNvPicPr>
            <a:picLocks/>
          </p:cNvPicPr>
          <p:nvPr/>
        </p:nvPicPr>
        <p:blipFill rotWithShape="1">
          <a:blip r:embed="rId15"/>
          <a:srcRect b="3925"/>
          <a:stretch/>
        </p:blipFill>
        <p:spPr>
          <a:xfrm>
            <a:off x="6711851" y="4509120"/>
            <a:ext cx="1440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70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/>
          </p:cNvPicPr>
          <p:nvPr/>
        </p:nvPicPr>
        <p:blipFill rotWithShape="1">
          <a:blip r:embed="rId2"/>
          <a:srcRect b="2245"/>
          <a:stretch/>
        </p:blipFill>
        <p:spPr>
          <a:xfrm>
            <a:off x="3360722" y="277804"/>
            <a:ext cx="1440000" cy="1692000"/>
          </a:xfrm>
          <a:prstGeom prst="rect">
            <a:avLst/>
          </a:prstGeom>
        </p:spPr>
      </p:pic>
      <p:pic>
        <p:nvPicPr>
          <p:cNvPr id="14" name="Imagen 13"/>
          <p:cNvPicPr>
            <a:picLocks/>
          </p:cNvPicPr>
          <p:nvPr/>
        </p:nvPicPr>
        <p:blipFill rotWithShape="1">
          <a:blip r:embed="rId3"/>
          <a:srcRect b="2306"/>
          <a:stretch/>
        </p:blipFill>
        <p:spPr>
          <a:xfrm>
            <a:off x="1737550" y="261840"/>
            <a:ext cx="1440000" cy="1692000"/>
          </a:xfrm>
          <a:prstGeom prst="rect">
            <a:avLst/>
          </a:prstGeom>
        </p:spPr>
      </p:pic>
      <p:pic>
        <p:nvPicPr>
          <p:cNvPr id="3" name="Imagen 2"/>
          <p:cNvPicPr>
            <a:picLocks/>
          </p:cNvPicPr>
          <p:nvPr/>
        </p:nvPicPr>
        <p:blipFill rotWithShape="1">
          <a:blip r:embed="rId4"/>
          <a:srcRect b="2517"/>
          <a:stretch/>
        </p:blipFill>
        <p:spPr>
          <a:xfrm>
            <a:off x="157537" y="248315"/>
            <a:ext cx="1440000" cy="1692000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 rotWithShape="1">
          <a:blip r:embed="rId5"/>
          <a:srcRect b="2517"/>
          <a:stretch/>
        </p:blipFill>
        <p:spPr>
          <a:xfrm>
            <a:off x="4976735" y="285371"/>
            <a:ext cx="1440000" cy="1692000"/>
          </a:xfrm>
          <a:prstGeom prst="rect">
            <a:avLst/>
          </a:prstGeom>
        </p:spPr>
      </p:pic>
      <p:pic>
        <p:nvPicPr>
          <p:cNvPr id="9" name="Imagen 8"/>
          <p:cNvPicPr>
            <a:picLocks/>
          </p:cNvPicPr>
          <p:nvPr/>
        </p:nvPicPr>
        <p:blipFill rotWithShape="1">
          <a:blip r:embed="rId6"/>
          <a:srcRect b="2637"/>
          <a:stretch/>
        </p:blipFill>
        <p:spPr>
          <a:xfrm>
            <a:off x="157536" y="2204864"/>
            <a:ext cx="1440000" cy="1692000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 rotWithShape="1">
          <a:blip r:embed="rId7"/>
          <a:srcRect b="2398"/>
          <a:stretch/>
        </p:blipFill>
        <p:spPr>
          <a:xfrm>
            <a:off x="1765965" y="2209092"/>
            <a:ext cx="1440000" cy="1692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 rotWithShape="1">
          <a:blip r:embed="rId8"/>
          <a:srcRect b="2398"/>
          <a:stretch/>
        </p:blipFill>
        <p:spPr>
          <a:xfrm>
            <a:off x="3357346" y="2266343"/>
            <a:ext cx="1440000" cy="1692000"/>
          </a:xfrm>
          <a:prstGeom prst="rect">
            <a:avLst/>
          </a:prstGeom>
        </p:spPr>
      </p:pic>
      <p:pic>
        <p:nvPicPr>
          <p:cNvPr id="12" name="Imagen 11"/>
          <p:cNvPicPr>
            <a:picLocks/>
          </p:cNvPicPr>
          <p:nvPr/>
        </p:nvPicPr>
        <p:blipFill rotWithShape="1">
          <a:blip r:embed="rId9"/>
          <a:srcRect b="2277"/>
          <a:stretch/>
        </p:blipFill>
        <p:spPr>
          <a:xfrm>
            <a:off x="5009490" y="2216660"/>
            <a:ext cx="1440000" cy="1692000"/>
          </a:xfrm>
          <a:prstGeom prst="rect">
            <a:avLst/>
          </a:prstGeom>
        </p:spPr>
      </p:pic>
      <p:pic>
        <p:nvPicPr>
          <p:cNvPr id="13" name="Imagen 12"/>
          <p:cNvPicPr>
            <a:picLocks/>
          </p:cNvPicPr>
          <p:nvPr/>
        </p:nvPicPr>
        <p:blipFill rotWithShape="1">
          <a:blip r:embed="rId10"/>
          <a:srcRect b="2873"/>
          <a:stretch/>
        </p:blipFill>
        <p:spPr>
          <a:xfrm>
            <a:off x="6659094" y="2216660"/>
            <a:ext cx="1440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6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/>
          </p:cNvPicPr>
          <p:nvPr/>
        </p:nvPicPr>
        <p:blipFill rotWithShape="1">
          <a:blip r:embed="rId2"/>
          <a:srcRect b="4796"/>
          <a:stretch/>
        </p:blipFill>
        <p:spPr>
          <a:xfrm>
            <a:off x="1856656" y="116633"/>
            <a:ext cx="1440000" cy="1692000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 rotWithShape="1">
          <a:blip r:embed="rId3"/>
          <a:srcRect b="4314"/>
          <a:stretch/>
        </p:blipFill>
        <p:spPr>
          <a:xfrm>
            <a:off x="200477" y="116633"/>
            <a:ext cx="1440000" cy="1692000"/>
          </a:xfrm>
          <a:prstGeom prst="rect">
            <a:avLst/>
          </a:prstGeom>
        </p:spPr>
      </p:pic>
      <p:pic>
        <p:nvPicPr>
          <p:cNvPr id="5" name="Imagen 4"/>
          <p:cNvPicPr>
            <a:picLocks/>
          </p:cNvPicPr>
          <p:nvPr/>
        </p:nvPicPr>
        <p:blipFill rotWithShape="1">
          <a:blip r:embed="rId4"/>
          <a:srcRect b="1839"/>
          <a:stretch/>
        </p:blipFill>
        <p:spPr>
          <a:xfrm>
            <a:off x="3515042" y="146122"/>
            <a:ext cx="1440000" cy="1692000"/>
          </a:xfrm>
          <a:prstGeom prst="rect">
            <a:avLst/>
          </a:prstGeom>
        </p:spPr>
      </p:pic>
      <p:pic>
        <p:nvPicPr>
          <p:cNvPr id="6" name="Imagen 5"/>
          <p:cNvPicPr>
            <a:picLocks/>
          </p:cNvPicPr>
          <p:nvPr/>
        </p:nvPicPr>
        <p:blipFill rotWithShape="1">
          <a:blip r:embed="rId5"/>
          <a:srcRect b="4473"/>
          <a:stretch/>
        </p:blipFill>
        <p:spPr>
          <a:xfrm>
            <a:off x="5171221" y="150393"/>
            <a:ext cx="1440000" cy="1692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6"/>
          <a:srcRect b="5485"/>
          <a:stretch/>
        </p:blipFill>
        <p:spPr>
          <a:xfrm>
            <a:off x="200477" y="2060848"/>
            <a:ext cx="1440000" cy="1692000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 rotWithShape="1">
          <a:blip r:embed="rId7"/>
          <a:srcRect b="2036"/>
          <a:stretch/>
        </p:blipFill>
        <p:spPr>
          <a:xfrm>
            <a:off x="1856656" y="2077208"/>
            <a:ext cx="1440000" cy="1692000"/>
          </a:xfrm>
          <a:prstGeom prst="rect">
            <a:avLst/>
          </a:prstGeom>
        </p:spPr>
      </p:pic>
      <p:pic>
        <p:nvPicPr>
          <p:cNvPr id="9" name="Imagen 8"/>
          <p:cNvPicPr>
            <a:picLocks/>
          </p:cNvPicPr>
          <p:nvPr/>
        </p:nvPicPr>
        <p:blipFill rotWithShape="1">
          <a:blip r:embed="rId8"/>
          <a:srcRect t="1" b="1913"/>
          <a:stretch/>
        </p:blipFill>
        <p:spPr>
          <a:xfrm>
            <a:off x="3515042" y="2077208"/>
            <a:ext cx="1440000" cy="1692000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 rotWithShape="1">
          <a:blip r:embed="rId9"/>
          <a:srcRect b="6038"/>
          <a:stretch/>
        </p:blipFill>
        <p:spPr>
          <a:xfrm>
            <a:off x="5174596" y="2077208"/>
            <a:ext cx="1440000" cy="1692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 rotWithShape="1">
          <a:blip r:embed="rId10"/>
          <a:srcRect b="2277"/>
          <a:stretch/>
        </p:blipFill>
        <p:spPr>
          <a:xfrm>
            <a:off x="200477" y="4149080"/>
            <a:ext cx="1440000" cy="1692000"/>
          </a:xfrm>
          <a:prstGeom prst="rect">
            <a:avLst/>
          </a:prstGeom>
        </p:spPr>
      </p:pic>
      <p:pic>
        <p:nvPicPr>
          <p:cNvPr id="12" name="Imagen 11"/>
          <p:cNvPicPr>
            <a:picLocks/>
          </p:cNvPicPr>
          <p:nvPr/>
        </p:nvPicPr>
        <p:blipFill rotWithShape="1">
          <a:blip r:embed="rId11"/>
          <a:srcRect b="5707"/>
          <a:stretch/>
        </p:blipFill>
        <p:spPr>
          <a:xfrm>
            <a:off x="1784648" y="4149080"/>
            <a:ext cx="1440000" cy="1692000"/>
          </a:xfrm>
          <a:prstGeom prst="rect">
            <a:avLst/>
          </a:prstGeom>
        </p:spPr>
      </p:pic>
      <p:pic>
        <p:nvPicPr>
          <p:cNvPr id="13" name="Imagen 12"/>
          <p:cNvPicPr>
            <a:picLocks/>
          </p:cNvPicPr>
          <p:nvPr/>
        </p:nvPicPr>
        <p:blipFill rotWithShape="1">
          <a:blip r:embed="rId12"/>
          <a:srcRect b="2036"/>
          <a:stretch/>
        </p:blipFill>
        <p:spPr>
          <a:xfrm>
            <a:off x="3513000" y="4145674"/>
            <a:ext cx="1440000" cy="1692000"/>
          </a:xfrm>
          <a:prstGeom prst="rect">
            <a:avLst/>
          </a:prstGeom>
        </p:spPr>
      </p:pic>
      <p:pic>
        <p:nvPicPr>
          <p:cNvPr id="14" name="Imagen 13"/>
          <p:cNvPicPr>
            <a:picLocks/>
          </p:cNvPicPr>
          <p:nvPr/>
        </p:nvPicPr>
        <p:blipFill rotWithShape="1">
          <a:blip r:embed="rId13"/>
          <a:srcRect b="5485"/>
          <a:stretch/>
        </p:blipFill>
        <p:spPr>
          <a:xfrm>
            <a:off x="5225473" y="4145674"/>
            <a:ext cx="1440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88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/>
          </p:cNvPicPr>
          <p:nvPr/>
        </p:nvPicPr>
        <p:blipFill rotWithShape="1">
          <a:blip r:embed="rId2"/>
          <a:srcRect b="6212"/>
          <a:stretch/>
        </p:blipFill>
        <p:spPr>
          <a:xfrm>
            <a:off x="200472" y="188641"/>
            <a:ext cx="1440000" cy="1692000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 rotWithShape="1">
          <a:blip r:embed="rId3"/>
          <a:srcRect b="3385"/>
          <a:stretch/>
        </p:blipFill>
        <p:spPr>
          <a:xfrm>
            <a:off x="2000672" y="188641"/>
            <a:ext cx="1440000" cy="1692000"/>
          </a:xfrm>
          <a:prstGeom prst="rect">
            <a:avLst/>
          </a:prstGeom>
        </p:spPr>
      </p:pic>
      <p:pic>
        <p:nvPicPr>
          <p:cNvPr id="5" name="Imagen 4"/>
          <p:cNvPicPr>
            <a:picLocks/>
          </p:cNvPicPr>
          <p:nvPr/>
        </p:nvPicPr>
        <p:blipFill rotWithShape="1">
          <a:blip r:embed="rId4"/>
          <a:srcRect t="1" b="3365"/>
          <a:stretch/>
        </p:blipFill>
        <p:spPr>
          <a:xfrm>
            <a:off x="3726816" y="198876"/>
            <a:ext cx="1440000" cy="1692000"/>
          </a:xfrm>
          <a:prstGeom prst="rect">
            <a:avLst/>
          </a:prstGeo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5"/>
          <a:srcRect b="3531"/>
          <a:stretch/>
        </p:blipFill>
        <p:spPr>
          <a:xfrm>
            <a:off x="5527016" y="217459"/>
            <a:ext cx="1440000" cy="1692000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 rotWithShape="1">
          <a:blip r:embed="rId6"/>
          <a:srcRect b="4071"/>
          <a:stretch/>
        </p:blipFill>
        <p:spPr>
          <a:xfrm>
            <a:off x="200472" y="2780928"/>
            <a:ext cx="1440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/>
          </p:cNvPicPr>
          <p:nvPr/>
        </p:nvPicPr>
        <p:blipFill rotWithShape="1">
          <a:blip r:embed="rId2"/>
          <a:srcRect b="2899"/>
          <a:stretch/>
        </p:blipFill>
        <p:spPr>
          <a:xfrm>
            <a:off x="90722" y="315423"/>
            <a:ext cx="1440000" cy="1692000"/>
          </a:xfrm>
          <a:prstGeom prst="rect">
            <a:avLst/>
          </a:prstGeom>
        </p:spPr>
      </p:pic>
      <p:pic>
        <p:nvPicPr>
          <p:cNvPr id="5" name="Imagen 4"/>
          <p:cNvPicPr>
            <a:picLocks/>
          </p:cNvPicPr>
          <p:nvPr/>
        </p:nvPicPr>
        <p:blipFill rotWithShape="1">
          <a:blip r:embed="rId3"/>
          <a:srcRect t="1" b="2841"/>
          <a:stretch/>
        </p:blipFill>
        <p:spPr>
          <a:xfrm>
            <a:off x="4953000" y="338905"/>
            <a:ext cx="1440000" cy="1692000"/>
          </a:xfrm>
          <a:prstGeom prst="rect">
            <a:avLst/>
          </a:prstGeom>
        </p:spPr>
      </p:pic>
      <p:pic>
        <p:nvPicPr>
          <p:cNvPr id="11" name="Imagen 10"/>
          <p:cNvPicPr>
            <a:picLocks/>
          </p:cNvPicPr>
          <p:nvPr/>
        </p:nvPicPr>
        <p:blipFill rotWithShape="1">
          <a:blip r:embed="rId4"/>
          <a:srcRect b="3536"/>
          <a:stretch/>
        </p:blipFill>
        <p:spPr>
          <a:xfrm>
            <a:off x="56143" y="3356992"/>
            <a:ext cx="1440000" cy="1692000"/>
          </a:xfrm>
          <a:prstGeom prst="rect">
            <a:avLst/>
          </a:prstGeom>
        </p:spPr>
      </p:pic>
      <p:pic>
        <p:nvPicPr>
          <p:cNvPr id="21" name="Imagen 20"/>
          <p:cNvPicPr>
            <a:picLocks/>
          </p:cNvPicPr>
          <p:nvPr/>
        </p:nvPicPr>
        <p:blipFill rotWithShape="1">
          <a:blip r:embed="rId5"/>
          <a:srcRect b="5035"/>
          <a:stretch/>
        </p:blipFill>
        <p:spPr>
          <a:xfrm>
            <a:off x="4947919" y="3356992"/>
            <a:ext cx="1440000" cy="1692000"/>
          </a:xfrm>
          <a:prstGeom prst="rect">
            <a:avLst/>
          </a:prstGeom>
        </p:spPr>
      </p:pic>
      <p:pic>
        <p:nvPicPr>
          <p:cNvPr id="4" name="Imagen 3"/>
          <p:cNvPicPr>
            <a:picLocks/>
          </p:cNvPicPr>
          <p:nvPr/>
        </p:nvPicPr>
        <p:blipFill rotWithShape="1">
          <a:blip r:embed="rId6"/>
          <a:srcRect b="4782"/>
          <a:stretch/>
        </p:blipFill>
        <p:spPr>
          <a:xfrm>
            <a:off x="3296816" y="3356992"/>
            <a:ext cx="1440000" cy="1692000"/>
          </a:xfrm>
          <a:prstGeom prst="rect">
            <a:avLst/>
          </a:prstGeom>
        </p:spPr>
      </p:pic>
      <p:pic>
        <p:nvPicPr>
          <p:cNvPr id="8" name="Imagen 7"/>
          <p:cNvPicPr>
            <a:picLocks/>
          </p:cNvPicPr>
          <p:nvPr/>
        </p:nvPicPr>
        <p:blipFill rotWithShape="1">
          <a:blip r:embed="rId7"/>
          <a:srcRect b="2277"/>
          <a:stretch/>
        </p:blipFill>
        <p:spPr>
          <a:xfrm>
            <a:off x="1711123" y="315423"/>
            <a:ext cx="1440000" cy="1692000"/>
          </a:xfrm>
          <a:prstGeom prst="rect">
            <a:avLst/>
          </a:prstGeom>
        </p:spPr>
      </p:pic>
      <p:pic>
        <p:nvPicPr>
          <p:cNvPr id="10" name="Imagen 9"/>
          <p:cNvPicPr>
            <a:picLocks/>
          </p:cNvPicPr>
          <p:nvPr/>
        </p:nvPicPr>
        <p:blipFill rotWithShape="1">
          <a:blip r:embed="rId8"/>
          <a:srcRect b="6255"/>
          <a:stretch/>
        </p:blipFill>
        <p:spPr>
          <a:xfrm>
            <a:off x="3296816" y="338905"/>
            <a:ext cx="1440000" cy="1692000"/>
          </a:xfrm>
          <a:prstGeom prst="rect">
            <a:avLst/>
          </a:prstGeom>
        </p:spPr>
      </p:pic>
      <p:pic>
        <p:nvPicPr>
          <p:cNvPr id="13" name="Imagen 12"/>
          <p:cNvPicPr>
            <a:picLocks/>
          </p:cNvPicPr>
          <p:nvPr/>
        </p:nvPicPr>
        <p:blipFill rotWithShape="1">
          <a:blip r:embed="rId9"/>
          <a:srcRect b="1544"/>
          <a:stretch/>
        </p:blipFill>
        <p:spPr>
          <a:xfrm>
            <a:off x="6537176" y="338905"/>
            <a:ext cx="1440000" cy="1692000"/>
          </a:xfrm>
          <a:prstGeom prst="rect">
            <a:avLst/>
          </a:prstGeom>
        </p:spPr>
      </p:pic>
      <p:pic>
        <p:nvPicPr>
          <p:cNvPr id="14" name="Imagen 13"/>
          <p:cNvPicPr>
            <a:picLocks/>
          </p:cNvPicPr>
          <p:nvPr/>
        </p:nvPicPr>
        <p:blipFill rotWithShape="1">
          <a:blip r:embed="rId10"/>
          <a:srcRect b="5044"/>
          <a:stretch/>
        </p:blipFill>
        <p:spPr>
          <a:xfrm>
            <a:off x="8121352" y="338905"/>
            <a:ext cx="1440000" cy="1692000"/>
          </a:xfrm>
          <a:prstGeom prst="rect">
            <a:avLst/>
          </a:prstGeom>
        </p:spPr>
      </p:pic>
      <p:pic>
        <p:nvPicPr>
          <p:cNvPr id="15" name="Imagen 14"/>
          <p:cNvPicPr>
            <a:picLocks/>
          </p:cNvPicPr>
          <p:nvPr/>
        </p:nvPicPr>
        <p:blipFill rotWithShape="1">
          <a:blip r:embed="rId11"/>
          <a:srcRect b="2398"/>
          <a:stretch/>
        </p:blipFill>
        <p:spPr>
          <a:xfrm>
            <a:off x="1711123" y="3356992"/>
            <a:ext cx="1440000" cy="1692000"/>
          </a:xfrm>
          <a:prstGeom prst="rect">
            <a:avLst/>
          </a:prstGeom>
        </p:spPr>
      </p:pic>
      <p:pic>
        <p:nvPicPr>
          <p:cNvPr id="18" name="Imagen 17"/>
          <p:cNvPicPr>
            <a:picLocks/>
          </p:cNvPicPr>
          <p:nvPr/>
        </p:nvPicPr>
        <p:blipFill rotWithShape="1">
          <a:blip r:embed="rId12"/>
          <a:srcRect b="2637"/>
          <a:stretch/>
        </p:blipFill>
        <p:spPr>
          <a:xfrm>
            <a:off x="6537176" y="3356992"/>
            <a:ext cx="1440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9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3194</TotalTime>
  <Words>0</Words>
  <Application>Microsoft Office PowerPoint</Application>
  <PresentationFormat>A4 (210 x 297 mm)</PresentationFormat>
  <Paragraphs>0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Jose Luis</dc:creator>
  <cp:lastModifiedBy>Administrador</cp:lastModifiedBy>
  <cp:revision>146</cp:revision>
  <cp:lastPrinted>2024-09-06T14:47:30Z</cp:lastPrinted>
  <dcterms:created xsi:type="dcterms:W3CDTF">2017-09-13T18:11:25Z</dcterms:created>
  <dcterms:modified xsi:type="dcterms:W3CDTF">2024-10-09T17:51:21Z</dcterms:modified>
</cp:coreProperties>
</file>