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9906000" cy="6858000" type="A4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2"/>
          <p:cNvSpPr/>
          <p:nvPr/>
        </p:nvSpPr>
        <p:spPr>
          <a:xfrm>
            <a:off x="2366640" y="272520"/>
            <a:ext cx="1501200" cy="200304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Text Box 4"/>
          <p:cNvSpPr/>
          <p:nvPr/>
        </p:nvSpPr>
        <p:spPr>
          <a:xfrm>
            <a:off x="4380480" y="253080"/>
            <a:ext cx="1501200" cy="200304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Text Box 7"/>
          <p:cNvSpPr/>
          <p:nvPr/>
        </p:nvSpPr>
        <p:spPr>
          <a:xfrm>
            <a:off x="4445640" y="1580400"/>
            <a:ext cx="1436040" cy="2772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Text Box 9"/>
          <p:cNvSpPr/>
          <p:nvPr/>
        </p:nvSpPr>
        <p:spPr>
          <a:xfrm>
            <a:off x="6468890" y="1923860"/>
            <a:ext cx="1436040" cy="2772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Imagen 34"/>
          <p:cNvPicPr/>
          <p:nvPr/>
        </p:nvPicPr>
        <p:blipFill>
          <a:blip r:embed="rId2"/>
          <a:srcRect b="3794"/>
          <a:stretch/>
        </p:blipFill>
        <p:spPr>
          <a:xfrm>
            <a:off x="23200" y="3152079"/>
            <a:ext cx="827280" cy="1007280"/>
          </a:xfrm>
          <a:prstGeom prst="rect">
            <a:avLst/>
          </a:prstGeom>
          <a:ln w="0">
            <a:noFill/>
          </a:ln>
        </p:spPr>
      </p:pic>
      <p:pic>
        <p:nvPicPr>
          <p:cNvPr id="49" name="Imagen 35"/>
          <p:cNvPicPr/>
          <p:nvPr/>
        </p:nvPicPr>
        <p:blipFill>
          <a:blip r:embed="rId3"/>
          <a:srcRect b="3213"/>
          <a:stretch/>
        </p:blipFill>
        <p:spPr>
          <a:xfrm>
            <a:off x="1715560" y="3152079"/>
            <a:ext cx="827280" cy="1007280"/>
          </a:xfrm>
          <a:prstGeom prst="rect">
            <a:avLst/>
          </a:prstGeom>
          <a:ln w="0">
            <a:noFill/>
          </a:ln>
        </p:spPr>
      </p:pic>
      <p:pic>
        <p:nvPicPr>
          <p:cNvPr id="53" name="Imagen 32"/>
          <p:cNvPicPr/>
          <p:nvPr/>
        </p:nvPicPr>
        <p:blipFill>
          <a:blip r:embed="rId4"/>
          <a:stretch/>
        </p:blipFill>
        <p:spPr>
          <a:xfrm>
            <a:off x="4999410" y="3152079"/>
            <a:ext cx="827280" cy="1007280"/>
          </a:xfrm>
          <a:prstGeom prst="rect">
            <a:avLst/>
          </a:prstGeom>
          <a:ln w="0">
            <a:noFill/>
          </a:ln>
        </p:spPr>
      </p:pic>
      <p:grpSp>
        <p:nvGrpSpPr>
          <p:cNvPr id="4" name="Grupo 3"/>
          <p:cNvGrpSpPr/>
          <p:nvPr/>
        </p:nvGrpSpPr>
        <p:grpSpPr>
          <a:xfrm>
            <a:off x="3133153" y="252000"/>
            <a:ext cx="1436687" cy="1111194"/>
            <a:chOff x="3133153" y="252000"/>
            <a:chExt cx="1436687" cy="1111194"/>
          </a:xfrm>
        </p:grpSpPr>
        <p:sp>
          <p:nvSpPr>
            <p:cNvPr id="43" name="AutoShape 2"/>
            <p:cNvSpPr/>
            <p:nvPr/>
          </p:nvSpPr>
          <p:spPr>
            <a:xfrm>
              <a:off x="3420000" y="252000"/>
              <a:ext cx="835560" cy="10080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1143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3133153" y="1085381"/>
              <a:ext cx="1436687" cy="277813"/>
            </a:xfrm>
            <a:prstGeom prst="rect">
              <a:avLst/>
            </a:prstGeom>
            <a:solidFill>
              <a:srgbClr val="00B05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algn="ctr" defTabSz="914384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s-ES" sz="800" b="1" dirty="0" smtClean="0">
                  <a:latin typeface="Arial" pitchFamily="34" charset="0"/>
                </a:rPr>
                <a:t>LUCA</a:t>
              </a:r>
              <a:endParaRPr lang="es-ES" sz="800" b="1" dirty="0">
                <a:latin typeface="Arial" pitchFamily="34" charset="0"/>
              </a:endParaRPr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12201" r="15026" b="9838"/>
            <a:stretch/>
          </p:blipFill>
          <p:spPr>
            <a:xfrm>
              <a:off x="3518126" y="298572"/>
              <a:ext cx="627094" cy="795926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4347" r="17284"/>
          <a:stretch/>
        </p:blipFill>
        <p:spPr>
          <a:xfrm>
            <a:off x="4915363" y="210273"/>
            <a:ext cx="983674" cy="1127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14" y="1658281"/>
            <a:ext cx="863936" cy="10526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284" y="1644940"/>
            <a:ext cx="863293" cy="1046576"/>
          </a:xfrm>
          <a:prstGeom prst="rect">
            <a:avLst/>
          </a:prstGeom>
        </p:spPr>
      </p:pic>
      <p:pic>
        <p:nvPicPr>
          <p:cNvPr id="34" name="Imagen 37"/>
          <p:cNvPicPr/>
          <p:nvPr/>
        </p:nvPicPr>
        <p:blipFill>
          <a:blip r:embed="rId9"/>
          <a:srcRect b="2610"/>
          <a:stretch/>
        </p:blipFill>
        <p:spPr>
          <a:xfrm>
            <a:off x="3212591" y="4709036"/>
            <a:ext cx="827280" cy="1007280"/>
          </a:xfrm>
          <a:prstGeom prst="rect">
            <a:avLst/>
          </a:prstGeom>
          <a:ln w="0">
            <a:noFill/>
          </a:ln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6759" y="4691917"/>
            <a:ext cx="876081" cy="1053993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11"/>
          <a:srcRect l="18288" r="18769" b="12397"/>
          <a:stretch/>
        </p:blipFill>
        <p:spPr>
          <a:xfrm>
            <a:off x="0" y="328552"/>
            <a:ext cx="936000" cy="1044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12"/>
          <a:srcRect l="18296" r="19983" b="8106"/>
          <a:stretch/>
        </p:blipFill>
        <p:spPr>
          <a:xfrm>
            <a:off x="1653272" y="311452"/>
            <a:ext cx="936000" cy="1044000"/>
          </a:xfrm>
          <a:prstGeom prst="rect">
            <a:avLst/>
          </a:prstGeom>
        </p:spPr>
      </p:pic>
      <p:pic>
        <p:nvPicPr>
          <p:cNvPr id="2" name="Imagen 1"/>
          <p:cNvPicPr preferRelativeResize="0">
            <a:picLocks/>
          </p:cNvPicPr>
          <p:nvPr/>
        </p:nvPicPr>
        <p:blipFill rotWithShape="1">
          <a:blip r:embed="rId13"/>
          <a:srcRect b="4194"/>
          <a:stretch/>
        </p:blipFill>
        <p:spPr>
          <a:xfrm>
            <a:off x="3437496" y="3178806"/>
            <a:ext cx="828000" cy="1008000"/>
          </a:xfrm>
          <a:prstGeom prst="rect">
            <a:avLst/>
          </a:prstGeom>
        </p:spPr>
      </p:pic>
      <p:pic>
        <p:nvPicPr>
          <p:cNvPr id="3" name="Imagen 2"/>
          <p:cNvPicPr preferRelativeResize="0">
            <a:picLocks/>
          </p:cNvPicPr>
          <p:nvPr/>
        </p:nvPicPr>
        <p:blipFill rotWithShape="1">
          <a:blip r:embed="rId14"/>
          <a:srcRect b="2661"/>
          <a:stretch/>
        </p:blipFill>
        <p:spPr>
          <a:xfrm>
            <a:off x="44314" y="4691917"/>
            <a:ext cx="828000" cy="100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7" y="240352"/>
            <a:ext cx="858988" cy="1044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77" y="198262"/>
            <a:ext cx="874546" cy="10656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536" y="240352"/>
            <a:ext cx="853774" cy="103766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2" y="3558656"/>
            <a:ext cx="888847" cy="109396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860" y="3564846"/>
            <a:ext cx="900547" cy="111113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030" y="3572838"/>
            <a:ext cx="865801" cy="110314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487" y="3596897"/>
            <a:ext cx="914479" cy="107908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2" y="5232401"/>
            <a:ext cx="871895" cy="1067736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5749" y="5195356"/>
            <a:ext cx="894718" cy="1084673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66" y="5222288"/>
            <a:ext cx="901533" cy="108796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1496" y="5230262"/>
            <a:ext cx="897535" cy="1096373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6210" y="5182284"/>
            <a:ext cx="904756" cy="10940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36" y="1909020"/>
            <a:ext cx="853239" cy="1042264"/>
          </a:xfrm>
          <a:prstGeom prst="rect">
            <a:avLst/>
          </a:prstGeom>
        </p:spPr>
      </p:pic>
      <p:pic>
        <p:nvPicPr>
          <p:cNvPr id="3" name="Imagen 2"/>
          <p:cNvPicPr preferRelativeResize="0">
            <a:picLocks/>
          </p:cNvPicPr>
          <p:nvPr/>
        </p:nvPicPr>
        <p:blipFill rotWithShape="1">
          <a:blip r:embed="rId15"/>
          <a:srcRect b="4253"/>
          <a:stretch/>
        </p:blipFill>
        <p:spPr>
          <a:xfrm>
            <a:off x="3288487" y="198262"/>
            <a:ext cx="828000" cy="100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498" y="356587"/>
            <a:ext cx="828000" cy="1008000"/>
          </a:xfrm>
          <a:prstGeom prst="rect">
            <a:avLst/>
          </a:prstGeom>
        </p:spPr>
      </p:pic>
      <p:pic>
        <p:nvPicPr>
          <p:cNvPr id="62" name="Imagen 6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21" y="352879"/>
            <a:ext cx="828000" cy="1008000"/>
          </a:xfrm>
          <a:prstGeom prst="rect">
            <a:avLst/>
          </a:prstGeom>
        </p:spPr>
      </p:pic>
      <p:pic>
        <p:nvPicPr>
          <p:cNvPr id="63" name="Imagen 6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85366" y="367930"/>
            <a:ext cx="828000" cy="1008000"/>
          </a:xfrm>
          <a:prstGeom prst="rect">
            <a:avLst/>
          </a:prstGeom>
        </p:spPr>
      </p:pic>
      <p:pic>
        <p:nvPicPr>
          <p:cNvPr id="64" name="Imagen 6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66134" y="384781"/>
            <a:ext cx="828000" cy="1008000"/>
          </a:xfrm>
          <a:prstGeom prst="rect">
            <a:avLst/>
          </a:prstGeom>
        </p:spPr>
      </p:pic>
      <p:pic>
        <p:nvPicPr>
          <p:cNvPr id="65" name="Imagen 6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39167" y="367930"/>
            <a:ext cx="828000" cy="1008000"/>
          </a:xfrm>
          <a:prstGeom prst="rect">
            <a:avLst/>
          </a:prstGeom>
        </p:spPr>
      </p:pic>
      <p:pic>
        <p:nvPicPr>
          <p:cNvPr id="66" name="Imagen 6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7498" y="1899850"/>
            <a:ext cx="828000" cy="1008000"/>
          </a:xfrm>
          <a:prstGeom prst="rect">
            <a:avLst/>
          </a:prstGeom>
        </p:spPr>
      </p:pic>
      <p:pic>
        <p:nvPicPr>
          <p:cNvPr id="67" name="Imagen 6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427018" y="1899850"/>
            <a:ext cx="828000" cy="1008000"/>
          </a:xfrm>
          <a:prstGeom prst="rect">
            <a:avLst/>
          </a:prstGeom>
        </p:spPr>
      </p:pic>
      <p:pic>
        <p:nvPicPr>
          <p:cNvPr id="68" name="Imagen 67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785366" y="1899850"/>
            <a:ext cx="828000" cy="1008000"/>
          </a:xfrm>
          <a:prstGeom prst="rect">
            <a:avLst/>
          </a:prstGeom>
        </p:spPr>
      </p:pic>
      <p:pic>
        <p:nvPicPr>
          <p:cNvPr id="69" name="Imagen 68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624" y="1890441"/>
            <a:ext cx="828000" cy="1008000"/>
          </a:xfrm>
          <a:prstGeom prst="rect">
            <a:avLst/>
          </a:prstGeom>
        </p:spPr>
      </p:pic>
      <p:pic>
        <p:nvPicPr>
          <p:cNvPr id="70" name="Imagen 69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9919" y="3430413"/>
            <a:ext cx="828000" cy="1008000"/>
          </a:xfrm>
          <a:prstGeom prst="rect">
            <a:avLst/>
          </a:prstGeom>
        </p:spPr>
      </p:pic>
      <p:pic>
        <p:nvPicPr>
          <p:cNvPr id="72" name="Imagen 7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419938" y="3411865"/>
            <a:ext cx="828000" cy="1008000"/>
          </a:xfrm>
          <a:prstGeom prst="rect">
            <a:avLst/>
          </a:prstGeom>
        </p:spPr>
      </p:pic>
      <p:pic>
        <p:nvPicPr>
          <p:cNvPr id="73" name="Imagen 72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785366" y="3421125"/>
            <a:ext cx="828000" cy="1008000"/>
          </a:xfrm>
          <a:prstGeom prst="rect">
            <a:avLst/>
          </a:prstGeom>
        </p:spPr>
      </p:pic>
      <p:pic>
        <p:nvPicPr>
          <p:cNvPr id="74" name="Imagen 73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066134" y="3384152"/>
            <a:ext cx="828000" cy="1008000"/>
          </a:xfrm>
          <a:prstGeom prst="rect">
            <a:avLst/>
          </a:prstGeom>
        </p:spPr>
      </p:pic>
      <p:pic>
        <p:nvPicPr>
          <p:cNvPr id="75" name="Imagen 74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5302223" y="3369835"/>
            <a:ext cx="828000" cy="100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/>
          <p:cNvPicPr/>
          <p:nvPr/>
        </p:nvPicPr>
        <p:blipFill>
          <a:blip r:embed="rId2"/>
          <a:srcRect b="3561"/>
          <a:stretch/>
        </p:blipFill>
        <p:spPr>
          <a:xfrm>
            <a:off x="1443865" y="1944527"/>
            <a:ext cx="827280" cy="1007280"/>
          </a:xfrm>
          <a:prstGeom prst="rect">
            <a:avLst/>
          </a:prstGeom>
          <a:ln w="0">
            <a:noFill/>
          </a:ln>
        </p:spPr>
      </p:pic>
      <p:pic>
        <p:nvPicPr>
          <p:cNvPr id="42" name="Imagen 41"/>
          <p:cNvPicPr>
            <a:picLocks/>
          </p:cNvPicPr>
          <p:nvPr/>
        </p:nvPicPr>
        <p:blipFill rotWithShape="1">
          <a:blip r:embed="rId3"/>
          <a:srcRect b="3593"/>
          <a:stretch/>
        </p:blipFill>
        <p:spPr>
          <a:xfrm>
            <a:off x="49513" y="3612520"/>
            <a:ext cx="828000" cy="1008000"/>
          </a:xfrm>
          <a:prstGeom prst="rect">
            <a:avLst/>
          </a:prstGeom>
        </p:spPr>
      </p:pic>
      <p:pic>
        <p:nvPicPr>
          <p:cNvPr id="2" name="Imagen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79" y="350336"/>
            <a:ext cx="828000" cy="1008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70561" y="346025"/>
            <a:ext cx="828000" cy="1008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293517" y="355509"/>
            <a:ext cx="828000" cy="100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710" y="3584735"/>
            <a:ext cx="828000" cy="1019076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870561" y="3612520"/>
            <a:ext cx="828000" cy="1008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342359" y="3575518"/>
            <a:ext cx="828000" cy="1008000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2420" y="5159967"/>
            <a:ext cx="828000" cy="1008000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071" y="5159967"/>
            <a:ext cx="828000" cy="1008000"/>
          </a:xfrm>
          <a:prstGeom prst="rect">
            <a:avLst/>
          </a:prstGeom>
        </p:spPr>
      </p:pic>
      <p:pic>
        <p:nvPicPr>
          <p:cNvPr id="23" name="Imagen 2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887969" y="5159967"/>
            <a:ext cx="828000" cy="1008000"/>
          </a:xfrm>
          <a:prstGeom prst="rect">
            <a:avLst/>
          </a:prstGeom>
        </p:spPr>
      </p:pic>
      <p:pic>
        <p:nvPicPr>
          <p:cNvPr id="24" name="Imagen 23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42359" y="5071180"/>
            <a:ext cx="828000" cy="1008000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 rotWithShape="1">
          <a:blip r:embed="rId14"/>
          <a:srcRect b="2901"/>
          <a:stretch/>
        </p:blipFill>
        <p:spPr>
          <a:xfrm>
            <a:off x="138507" y="346025"/>
            <a:ext cx="828000" cy="1008000"/>
          </a:xfrm>
          <a:prstGeom prst="rect">
            <a:avLst/>
          </a:prstGeom>
        </p:spPr>
      </p:pic>
      <p:pic>
        <p:nvPicPr>
          <p:cNvPr id="18" name="Imagen 17"/>
          <p:cNvPicPr>
            <a:picLocks/>
          </p:cNvPicPr>
          <p:nvPr/>
        </p:nvPicPr>
        <p:blipFill rotWithShape="1">
          <a:blip r:embed="rId15"/>
          <a:srcRect b="5625"/>
          <a:stretch/>
        </p:blipFill>
        <p:spPr>
          <a:xfrm>
            <a:off x="147809" y="1908105"/>
            <a:ext cx="828000" cy="1008000"/>
          </a:xfrm>
          <a:prstGeom prst="rect">
            <a:avLst/>
          </a:prstGeom>
        </p:spPr>
      </p:pic>
      <p:pic>
        <p:nvPicPr>
          <p:cNvPr id="19" name="Imagen 18"/>
          <p:cNvPicPr>
            <a:picLocks/>
          </p:cNvPicPr>
          <p:nvPr/>
        </p:nvPicPr>
        <p:blipFill rotWithShape="1">
          <a:blip r:embed="rId16"/>
          <a:srcRect b="2781"/>
          <a:stretch/>
        </p:blipFill>
        <p:spPr>
          <a:xfrm>
            <a:off x="2870561" y="1877384"/>
            <a:ext cx="828000" cy="1008000"/>
          </a:xfrm>
          <a:prstGeom prst="rect">
            <a:avLst/>
          </a:prstGeom>
        </p:spPr>
      </p:pic>
      <p:pic>
        <p:nvPicPr>
          <p:cNvPr id="20" name="Imagen 19"/>
          <p:cNvPicPr>
            <a:picLocks/>
          </p:cNvPicPr>
          <p:nvPr/>
        </p:nvPicPr>
        <p:blipFill rotWithShape="1">
          <a:blip r:embed="rId17"/>
          <a:srcRect b="3028"/>
          <a:stretch/>
        </p:blipFill>
        <p:spPr>
          <a:xfrm>
            <a:off x="4293517" y="1851171"/>
            <a:ext cx="828000" cy="100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n 2"/>
          <p:cNvPicPr/>
          <p:nvPr/>
        </p:nvPicPr>
        <p:blipFill>
          <a:blip r:embed="rId2"/>
          <a:srcRect b="2893"/>
          <a:stretch/>
        </p:blipFill>
        <p:spPr>
          <a:xfrm>
            <a:off x="72489" y="2625180"/>
            <a:ext cx="827280" cy="1007280"/>
          </a:xfrm>
          <a:prstGeom prst="rect">
            <a:avLst/>
          </a:prstGeom>
          <a:ln w="0">
            <a:noFill/>
          </a:ln>
        </p:spPr>
      </p:pic>
      <p:pic>
        <p:nvPicPr>
          <p:cNvPr id="113" name="Imagen 10"/>
          <p:cNvPicPr/>
          <p:nvPr/>
        </p:nvPicPr>
        <p:blipFill>
          <a:blip r:embed="rId3"/>
          <a:srcRect b="3534"/>
          <a:stretch/>
        </p:blipFill>
        <p:spPr>
          <a:xfrm>
            <a:off x="42609" y="4679371"/>
            <a:ext cx="827280" cy="1007280"/>
          </a:xfrm>
          <a:prstGeom prst="rect">
            <a:avLst/>
          </a:prstGeom>
          <a:ln w="0">
            <a:noFill/>
          </a:ln>
        </p:spPr>
      </p:pic>
      <p:pic>
        <p:nvPicPr>
          <p:cNvPr id="120" name="Imagen 20"/>
          <p:cNvPicPr/>
          <p:nvPr/>
        </p:nvPicPr>
        <p:blipFill>
          <a:blip r:embed="rId4"/>
          <a:stretch/>
        </p:blipFill>
        <p:spPr>
          <a:xfrm>
            <a:off x="3884241" y="4678651"/>
            <a:ext cx="828000" cy="1007280"/>
          </a:xfrm>
          <a:prstGeom prst="rect">
            <a:avLst/>
          </a:prstGeom>
          <a:ln w="0">
            <a:noFill/>
          </a:ln>
        </p:spPr>
      </p:pic>
      <p:pic>
        <p:nvPicPr>
          <p:cNvPr id="5" name="Imagen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489" y="385795"/>
            <a:ext cx="828000" cy="1008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58" y="2602151"/>
            <a:ext cx="828000" cy="1008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692286" y="2617187"/>
            <a:ext cx="829477" cy="1008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876720" y="2636357"/>
            <a:ext cx="828000" cy="1008000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054776" y="2651395"/>
            <a:ext cx="828000" cy="1008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735" y="2646503"/>
            <a:ext cx="828000" cy="1008000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85" y="4679371"/>
            <a:ext cx="828000" cy="100749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12"/>
          <a:srcRect b="2661"/>
          <a:stretch/>
        </p:blipFill>
        <p:spPr>
          <a:xfrm>
            <a:off x="7267671" y="2636357"/>
            <a:ext cx="828000" cy="1008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13"/>
          <a:srcRect b="4211"/>
          <a:stretch/>
        </p:blipFill>
        <p:spPr>
          <a:xfrm>
            <a:off x="2660805" y="4678651"/>
            <a:ext cx="828000" cy="1008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 rotWithShape="1">
          <a:blip r:embed="rId14"/>
          <a:srcRect b="4458"/>
          <a:stretch/>
        </p:blipFill>
        <p:spPr>
          <a:xfrm>
            <a:off x="5054776" y="4677931"/>
            <a:ext cx="828000" cy="100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4083</TotalTime>
  <Words>1</Words>
  <Application>Microsoft Office PowerPoint</Application>
  <PresentationFormat>A4 (210 x 297 mm)</PresentationFormat>
  <Paragraphs>1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DejaVu Sans</vt:lpstr>
      <vt:lpstr>Symbol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Jose Luis</dc:creator>
  <dc:description/>
  <cp:lastModifiedBy>Administrador</cp:lastModifiedBy>
  <cp:revision>146</cp:revision>
  <cp:lastPrinted>2024-11-07T16:23:24Z</cp:lastPrinted>
  <dcterms:created xsi:type="dcterms:W3CDTF">2017-09-13T18:11:25Z</dcterms:created>
  <dcterms:modified xsi:type="dcterms:W3CDTF">2024-11-07T16:23:31Z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A4 (210 x 297 mm)</vt:lpwstr>
  </property>
  <property fmtid="{D5CDD505-2E9C-101B-9397-08002B2CF9AE}" pid="3" name="Slides">
    <vt:i4>8</vt:i4>
  </property>
</Properties>
</file>