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7" r:id="rId2"/>
    <p:sldId id="298" r:id="rId3"/>
    <p:sldId id="305" r:id="rId4"/>
    <p:sldId id="304" r:id="rId5"/>
    <p:sldId id="303" r:id="rId6"/>
    <p:sldId id="302" r:id="rId7"/>
    <p:sldId id="308" r:id="rId8"/>
    <p:sldId id="293" r:id="rId9"/>
  </p:sldIdLst>
  <p:sldSz cx="12420600" cy="7559675"/>
  <p:notesSz cx="6797675" cy="9926638"/>
  <p:defaultTextStyle>
    <a:defPPr>
      <a:defRPr lang="es-ES"/>
    </a:defPPr>
    <a:lvl1pPr marL="0" algn="l" defTabSz="114158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1pPr>
    <a:lvl2pPr marL="570791" algn="l" defTabSz="114158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2pPr>
    <a:lvl3pPr marL="1141581" algn="l" defTabSz="114158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3pPr>
    <a:lvl4pPr marL="1712372" algn="l" defTabSz="114158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4pPr>
    <a:lvl5pPr marL="2283164" algn="l" defTabSz="114158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5pPr>
    <a:lvl6pPr marL="2853954" algn="l" defTabSz="114158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6pPr>
    <a:lvl7pPr marL="3424745" algn="l" defTabSz="114158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7pPr>
    <a:lvl8pPr marL="3995535" algn="l" defTabSz="114158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8pPr>
    <a:lvl9pPr marL="4566326" algn="l" defTabSz="1141581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59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924" y="72"/>
      </p:cViewPr>
      <p:guideLst>
        <p:guide orient="horz" pos="2381"/>
        <p:guide pos="59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B8DA7-4E7B-4837-A1AF-32A0C9286966}" type="datetimeFigureOut">
              <a:rPr lang="es-ES" smtClean="0"/>
              <a:t>09/10/2024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47700" y="1241425"/>
            <a:ext cx="55022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46FC1-F0BE-4C3E-BB09-3881076017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8041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4158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1pPr>
    <a:lvl2pPr marL="570791" algn="l" defTabSz="114158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2pPr>
    <a:lvl3pPr marL="1141581" algn="l" defTabSz="114158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3pPr>
    <a:lvl4pPr marL="1712372" algn="l" defTabSz="114158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4pPr>
    <a:lvl5pPr marL="2283164" algn="l" defTabSz="114158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5pPr>
    <a:lvl6pPr marL="2853954" algn="l" defTabSz="114158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6pPr>
    <a:lvl7pPr marL="3424745" algn="l" defTabSz="114158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7pPr>
    <a:lvl8pPr marL="3995535" algn="l" defTabSz="114158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8pPr>
    <a:lvl9pPr marL="4566326" algn="l" defTabSz="1141581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46FC1-F0BE-4C3E-BB09-38810760177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1086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46FC1-F0BE-4C3E-BB09-38810760177F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62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31545" y="2348401"/>
            <a:ext cx="10557510" cy="162043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63090" y="4283817"/>
            <a:ext cx="8694420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004935" y="302739"/>
            <a:ext cx="2794635" cy="645022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21030" y="302739"/>
            <a:ext cx="8176895" cy="645022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81142" y="4857793"/>
            <a:ext cx="10557510" cy="150143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81142" y="3204115"/>
            <a:ext cx="10557510" cy="165367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21030" y="1763926"/>
            <a:ext cx="5485765" cy="49890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313805" y="1763926"/>
            <a:ext cx="5485765" cy="49890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21030" y="1692179"/>
            <a:ext cx="5487922" cy="70521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21030" y="2397397"/>
            <a:ext cx="5487922" cy="435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309494" y="1692179"/>
            <a:ext cx="5490078" cy="70521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309494" y="2397397"/>
            <a:ext cx="5490078" cy="435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1032" y="300987"/>
            <a:ext cx="4086292" cy="12809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56110" y="300989"/>
            <a:ext cx="6943460" cy="64519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21032" y="1581934"/>
            <a:ext cx="4086292" cy="517102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34525" y="5291772"/>
            <a:ext cx="7452360" cy="62472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434525" y="675471"/>
            <a:ext cx="7452360" cy="45358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434525" y="5916496"/>
            <a:ext cx="7452360" cy="8872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21030" y="302737"/>
            <a:ext cx="11178540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21030" y="1763926"/>
            <a:ext cx="11178540" cy="4989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21030" y="7006700"/>
            <a:ext cx="289814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FE11F-C7FB-429A-9130-7EBDF9EDAF5F}" type="datetimeFigureOut">
              <a:rPr lang="es-ES" smtClean="0"/>
              <a:pPr/>
              <a:t>09/10/2024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243705" y="7006700"/>
            <a:ext cx="393319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901430" y="7006700"/>
            <a:ext cx="289814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2017D-E761-4FE9-996C-36AA7B6E8B4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eg"/><Relationship Id="rId4" Type="http://schemas.openxmlformats.org/officeDocument/2006/relationships/image" Target="../media/image2.jp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png"/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12" Type="http://schemas.openxmlformats.org/officeDocument/2006/relationships/image" Target="../media/image6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3"/>
          <p:cNvSpPr>
            <a:spLocks noChangeArrowheads="1"/>
          </p:cNvSpPr>
          <p:nvPr/>
        </p:nvSpPr>
        <p:spPr bwMode="auto">
          <a:xfrm>
            <a:off x="11465" y="180183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078020" y="178260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>
            <a:off x="4146769" y="214607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5" name="Imagen 24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r="13053"/>
          <a:stretch/>
        </p:blipFill>
        <p:spPr>
          <a:xfrm>
            <a:off x="4361719" y="305255"/>
            <a:ext cx="1512000" cy="1908000"/>
          </a:xfrm>
          <a:prstGeom prst="rect">
            <a:avLst/>
          </a:prstGeom>
        </p:spPr>
      </p:pic>
      <p:sp>
        <p:nvSpPr>
          <p:cNvPr id="56" name="AutoShape 23"/>
          <p:cNvSpPr>
            <a:spLocks noChangeArrowheads="1"/>
          </p:cNvSpPr>
          <p:nvPr/>
        </p:nvSpPr>
        <p:spPr bwMode="auto">
          <a:xfrm>
            <a:off x="6187243" y="202239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294455" y="2267669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CARMEN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66" name="Text Box 3"/>
          <p:cNvSpPr txBox="1">
            <a:spLocks noChangeArrowheads="1"/>
          </p:cNvSpPr>
          <p:nvPr/>
        </p:nvSpPr>
        <p:spPr bwMode="auto">
          <a:xfrm>
            <a:off x="2355925" y="2205880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LUCA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71" name="Text Box 3"/>
          <p:cNvSpPr txBox="1">
            <a:spLocks noChangeArrowheads="1"/>
          </p:cNvSpPr>
          <p:nvPr/>
        </p:nvSpPr>
        <p:spPr bwMode="auto">
          <a:xfrm>
            <a:off x="6488133" y="2246019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SANTIAGO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74" name="Text Box 3"/>
          <p:cNvSpPr txBox="1">
            <a:spLocks noChangeArrowheads="1"/>
          </p:cNvSpPr>
          <p:nvPr/>
        </p:nvSpPr>
        <p:spPr bwMode="auto">
          <a:xfrm>
            <a:off x="4426289" y="2276794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LEYRE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t="25851" r="25372" b="20904"/>
          <a:stretch/>
        </p:blipFill>
        <p:spPr>
          <a:xfrm rot="5400000">
            <a:off x="39091" y="581133"/>
            <a:ext cx="1892189" cy="133686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6" t="12201" r="15026" b="9838"/>
          <a:stretch/>
        </p:blipFill>
        <p:spPr>
          <a:xfrm>
            <a:off x="2322704" y="258167"/>
            <a:ext cx="1530155" cy="19421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7" t="9838" r="7594" b="13381"/>
          <a:stretch/>
        </p:blipFill>
        <p:spPr>
          <a:xfrm>
            <a:off x="6452528" y="356573"/>
            <a:ext cx="1507896" cy="1849307"/>
          </a:xfrm>
          <a:prstGeom prst="rect">
            <a:avLst/>
          </a:prstGeom>
        </p:spPr>
      </p:pic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5571" y="2627709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343002" y="4662944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AYOUB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49" name="Imagen 48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8" t="25235" r="31616" b="43706"/>
          <a:stretch/>
        </p:blipFill>
        <p:spPr>
          <a:xfrm>
            <a:off x="234967" y="2751125"/>
            <a:ext cx="1512000" cy="1908000"/>
          </a:xfrm>
          <a:prstGeom prst="rect">
            <a:avLst/>
          </a:prstGeom>
        </p:spPr>
      </p:pic>
      <p:sp>
        <p:nvSpPr>
          <p:cNvPr id="50" name="AutoShape 23"/>
          <p:cNvSpPr>
            <a:spLocks noChangeArrowheads="1"/>
          </p:cNvSpPr>
          <p:nvPr/>
        </p:nvSpPr>
        <p:spPr bwMode="auto">
          <a:xfrm>
            <a:off x="6272133" y="5125397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6533427" y="7125039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PEPPE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52" name="Imagen 51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t="24282" r="23867" b="41428"/>
          <a:stretch/>
        </p:blipFill>
        <p:spPr>
          <a:xfrm>
            <a:off x="6488133" y="5208398"/>
            <a:ext cx="1548000" cy="1908000"/>
          </a:xfrm>
          <a:prstGeom prst="rect">
            <a:avLst/>
          </a:prstGeom>
        </p:spPr>
      </p:pic>
      <p:sp>
        <p:nvSpPr>
          <p:cNvPr id="53" name="AutoShape 23"/>
          <p:cNvSpPr>
            <a:spLocks noChangeArrowheads="1"/>
          </p:cNvSpPr>
          <p:nvPr/>
        </p:nvSpPr>
        <p:spPr bwMode="auto">
          <a:xfrm>
            <a:off x="8941" y="5128319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4" name="AutoShape 23"/>
          <p:cNvSpPr>
            <a:spLocks noChangeArrowheads="1"/>
          </p:cNvSpPr>
          <p:nvPr/>
        </p:nvSpPr>
        <p:spPr bwMode="auto">
          <a:xfrm>
            <a:off x="2087165" y="5126397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7" name="AutoShape 23"/>
          <p:cNvSpPr>
            <a:spLocks noChangeArrowheads="1"/>
          </p:cNvSpPr>
          <p:nvPr/>
        </p:nvSpPr>
        <p:spPr bwMode="auto">
          <a:xfrm>
            <a:off x="4159601" y="5119476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277981" y="7209803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DANEL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59" name="Imagen 6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7" t="4850" r="3498" b="18500"/>
          <a:stretch/>
        </p:blipFill>
        <p:spPr>
          <a:xfrm>
            <a:off x="2289553" y="5271032"/>
            <a:ext cx="1512000" cy="1908000"/>
          </a:xfrm>
          <a:prstGeom prst="rect">
            <a:avLst/>
          </a:prstGeom>
        </p:spPr>
      </p:pic>
      <p:pic>
        <p:nvPicPr>
          <p:cNvPr id="60" name="Imagen 59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2" t="22733" r="23903" b="11540"/>
          <a:stretch/>
        </p:blipFill>
        <p:spPr>
          <a:xfrm rot="5400000">
            <a:off x="44941" y="5469032"/>
            <a:ext cx="1908000" cy="1512000"/>
          </a:xfrm>
          <a:prstGeom prst="rect">
            <a:avLst/>
          </a:prstGeom>
        </p:spPr>
      </p:pic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2349800" y="7188584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IBAI</a:t>
            </a:r>
            <a:endParaRPr lang="es-ES" sz="1600" dirty="0">
              <a:latin typeface="Arial" pitchFamily="34" charset="0"/>
            </a:endParaRPr>
          </a:p>
        </p:txBody>
      </p:sp>
      <p:pic>
        <p:nvPicPr>
          <p:cNvPr id="69" name="Imagen 68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7476" r="15350" b="24013"/>
          <a:stretch/>
        </p:blipFill>
        <p:spPr>
          <a:xfrm>
            <a:off x="4393601" y="5258259"/>
            <a:ext cx="1512000" cy="1908000"/>
          </a:xfrm>
          <a:prstGeom prst="rect">
            <a:avLst/>
          </a:prstGeom>
        </p:spPr>
      </p:pic>
      <p:sp>
        <p:nvSpPr>
          <p:cNvPr id="72" name="Text Box 3"/>
          <p:cNvSpPr txBox="1">
            <a:spLocks noChangeArrowheads="1"/>
          </p:cNvSpPr>
          <p:nvPr/>
        </p:nvSpPr>
        <p:spPr bwMode="auto">
          <a:xfrm>
            <a:off x="4458661" y="7194960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ÁLVARO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2078020" y="2643667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2364866" y="4669517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AMINE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2"/>
          <a:srcRect l="21651" t="14563" r="15351" b="27556"/>
          <a:stretch/>
        </p:blipFill>
        <p:spPr>
          <a:xfrm>
            <a:off x="2299884" y="2795995"/>
            <a:ext cx="1520922" cy="186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44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23"/>
          <p:cNvSpPr>
            <a:spLocks noChangeArrowheads="1"/>
          </p:cNvSpPr>
          <p:nvPr/>
        </p:nvSpPr>
        <p:spPr bwMode="auto">
          <a:xfrm>
            <a:off x="17612" y="71946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336816" y="2089347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VANESA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t="18500" r="18106" b="18500"/>
          <a:stretch/>
        </p:blipFill>
        <p:spPr>
          <a:xfrm rot="5400000">
            <a:off x="83314" y="386089"/>
            <a:ext cx="1909147" cy="1497370"/>
          </a:xfrm>
          <a:prstGeom prst="rect">
            <a:avLst/>
          </a:prstGeom>
        </p:spPr>
      </p:pic>
      <p:sp>
        <p:nvSpPr>
          <p:cNvPr id="39" name="AutoShape 23"/>
          <p:cNvSpPr>
            <a:spLocks noChangeArrowheads="1"/>
          </p:cNvSpPr>
          <p:nvPr/>
        </p:nvSpPr>
        <p:spPr bwMode="auto">
          <a:xfrm>
            <a:off x="4247550" y="73391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4519209" y="2109306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IZAN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41" name="Picture 19" descr="Iz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079" y="181347"/>
            <a:ext cx="1512000" cy="19080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</p:pic>
      <p:sp>
        <p:nvSpPr>
          <p:cNvPr id="42" name="AutoShape 23"/>
          <p:cNvSpPr>
            <a:spLocks noChangeArrowheads="1"/>
          </p:cNvSpPr>
          <p:nvPr/>
        </p:nvSpPr>
        <p:spPr bwMode="auto">
          <a:xfrm>
            <a:off x="2148194" y="71946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2419850" y="2075361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JESÚS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44" name="AutoShape 23"/>
          <p:cNvSpPr>
            <a:spLocks noChangeArrowheads="1"/>
          </p:cNvSpPr>
          <p:nvPr/>
        </p:nvSpPr>
        <p:spPr bwMode="auto">
          <a:xfrm>
            <a:off x="4176062" y="2531095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4289204" y="4596544"/>
            <a:ext cx="1780352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NASSREDDINE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5350" r="17227" b="13775"/>
          <a:stretch/>
        </p:blipFill>
        <p:spPr>
          <a:xfrm rot="5400000">
            <a:off x="4277127" y="2857072"/>
            <a:ext cx="1857824" cy="1499714"/>
          </a:xfrm>
          <a:prstGeom prst="rect">
            <a:avLst/>
          </a:prstGeom>
        </p:spPr>
      </p:pic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2104452" y="2543294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2380444" y="4579372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LUCAS</a:t>
            </a:r>
            <a:endParaRPr lang="es-ES" sz="1600" dirty="0">
              <a:latin typeface="Arial" pitchFamily="34" charset="0"/>
            </a:endParaRPr>
          </a:p>
        </p:txBody>
      </p:sp>
      <p:sp>
        <p:nvSpPr>
          <p:cNvPr id="49" name="AutoShape 23"/>
          <p:cNvSpPr>
            <a:spLocks noChangeArrowheads="1"/>
          </p:cNvSpPr>
          <p:nvPr/>
        </p:nvSpPr>
        <p:spPr bwMode="auto">
          <a:xfrm>
            <a:off x="32842" y="2544708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338790" y="4571925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MOHAMED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56" name="AutoShape 23"/>
          <p:cNvSpPr>
            <a:spLocks noChangeArrowheads="1"/>
          </p:cNvSpPr>
          <p:nvPr/>
        </p:nvSpPr>
        <p:spPr bwMode="auto">
          <a:xfrm>
            <a:off x="6271782" y="2555701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6552953" y="4582144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ÓSCAR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61" name="Imagen 60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t="11151" r="12353" b="9655"/>
          <a:stretch/>
        </p:blipFill>
        <p:spPr>
          <a:xfrm>
            <a:off x="6498332" y="2725223"/>
            <a:ext cx="1512000" cy="1834230"/>
          </a:xfrm>
          <a:prstGeom prst="rect">
            <a:avLst/>
          </a:prstGeom>
        </p:spPr>
      </p:pic>
      <p:sp>
        <p:nvSpPr>
          <p:cNvPr id="62" name="AutoShape 23"/>
          <p:cNvSpPr>
            <a:spLocks noChangeArrowheads="1"/>
          </p:cNvSpPr>
          <p:nvPr/>
        </p:nvSpPr>
        <p:spPr bwMode="auto">
          <a:xfrm>
            <a:off x="32842" y="5058786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304498" y="7103186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JACKELINE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l="21651" t="15355" r="15350" b="28880"/>
          <a:stretch/>
        </p:blipFill>
        <p:spPr>
          <a:xfrm>
            <a:off x="266164" y="2722997"/>
            <a:ext cx="1525272" cy="18002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/>
          <a:srcRect l="10977" t="9338" r="16925" b="25117"/>
          <a:stretch/>
        </p:blipFill>
        <p:spPr>
          <a:xfrm>
            <a:off x="2361422" y="2722997"/>
            <a:ext cx="1543890" cy="18713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/>
          <a:srcRect l="9051" t="5113" r="4326" b="14846"/>
          <a:stretch/>
        </p:blipFill>
        <p:spPr>
          <a:xfrm>
            <a:off x="2354471" y="142714"/>
            <a:ext cx="1584176" cy="195170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0"/>
          <a:srcRect l="9850" t="4938" r="10725" b="22801"/>
          <a:stretch/>
        </p:blipFill>
        <p:spPr>
          <a:xfrm>
            <a:off x="264420" y="5212795"/>
            <a:ext cx="1546934" cy="187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8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23"/>
          <p:cNvSpPr>
            <a:spLocks noChangeArrowheads="1"/>
          </p:cNvSpPr>
          <p:nvPr/>
        </p:nvSpPr>
        <p:spPr bwMode="auto">
          <a:xfrm>
            <a:off x="-4629" y="12817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84824" y="2072710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IÑIGO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26" name="AutoShape 23"/>
          <p:cNvSpPr>
            <a:spLocks noChangeArrowheads="1"/>
          </p:cNvSpPr>
          <p:nvPr/>
        </p:nvSpPr>
        <p:spPr bwMode="auto">
          <a:xfrm>
            <a:off x="2079640" y="12817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7" name="AutoShape 23"/>
          <p:cNvSpPr>
            <a:spLocks noChangeArrowheads="1"/>
          </p:cNvSpPr>
          <p:nvPr/>
        </p:nvSpPr>
        <p:spPr bwMode="auto">
          <a:xfrm>
            <a:off x="4134891" y="12817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2387259" y="2076741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ACHRAF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6212586" y="34288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501021" y="2089411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ALEX</a:t>
            </a:r>
            <a:endParaRPr lang="es-ES" sz="1600" dirty="0">
              <a:latin typeface="Arial" pitchFamily="34" charset="0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4471074" y="2072710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DANIEL R.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t="7475" r="13734" b="13382"/>
          <a:stretch/>
        </p:blipFill>
        <p:spPr>
          <a:xfrm>
            <a:off x="6498161" y="140038"/>
            <a:ext cx="1431482" cy="1918186"/>
          </a:xfrm>
          <a:prstGeom prst="rect">
            <a:avLst/>
          </a:prstGeom>
        </p:spPr>
      </p:pic>
      <p:sp>
        <p:nvSpPr>
          <p:cNvPr id="36" name="AutoShape 23"/>
          <p:cNvSpPr>
            <a:spLocks noChangeArrowheads="1"/>
          </p:cNvSpPr>
          <p:nvPr/>
        </p:nvSpPr>
        <p:spPr bwMode="auto">
          <a:xfrm>
            <a:off x="38060" y="2565515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331763" y="4611542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DANIEL C.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39" name="AutoShape 23"/>
          <p:cNvSpPr>
            <a:spLocks noChangeArrowheads="1"/>
          </p:cNvSpPr>
          <p:nvPr/>
        </p:nvSpPr>
        <p:spPr bwMode="auto">
          <a:xfrm>
            <a:off x="4194076" y="2637162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4465735" y="4681266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YOUSEF</a:t>
            </a:r>
          </a:p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endParaRPr lang="es-ES" sz="1600" dirty="0">
              <a:latin typeface="Arial" pitchFamily="34" charset="0"/>
            </a:endParaRPr>
          </a:p>
        </p:txBody>
      </p:sp>
      <p:sp>
        <p:nvSpPr>
          <p:cNvPr id="42" name="AutoShape 23"/>
          <p:cNvSpPr>
            <a:spLocks noChangeArrowheads="1"/>
          </p:cNvSpPr>
          <p:nvPr/>
        </p:nvSpPr>
        <p:spPr bwMode="auto">
          <a:xfrm>
            <a:off x="2115724" y="2590349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2387383" y="4611542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GOUNDO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44" name="Imagen 4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73" y="2703542"/>
            <a:ext cx="1512000" cy="1908000"/>
          </a:xfrm>
          <a:prstGeom prst="rect">
            <a:avLst/>
          </a:prstGeom>
        </p:spPr>
      </p:pic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6240597" y="2626501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6521768" y="4643540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YOLANDA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49" name="Imagen 48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r="17573" b="30990"/>
          <a:stretch/>
        </p:blipFill>
        <p:spPr>
          <a:xfrm>
            <a:off x="6474401" y="2718143"/>
            <a:ext cx="1512000" cy="1908000"/>
          </a:xfrm>
          <a:prstGeom prst="rect">
            <a:avLst/>
          </a:prstGeom>
        </p:spPr>
      </p:pic>
      <p:sp>
        <p:nvSpPr>
          <p:cNvPr id="50" name="AutoShape 23"/>
          <p:cNvSpPr>
            <a:spLocks noChangeArrowheads="1"/>
          </p:cNvSpPr>
          <p:nvPr/>
        </p:nvSpPr>
        <p:spPr bwMode="auto">
          <a:xfrm>
            <a:off x="2116706" y="5087679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2388105" y="7104163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NABIL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52" name="AutoShape 23"/>
          <p:cNvSpPr>
            <a:spLocks noChangeArrowheads="1"/>
          </p:cNvSpPr>
          <p:nvPr/>
        </p:nvSpPr>
        <p:spPr bwMode="auto">
          <a:xfrm>
            <a:off x="4172528" y="5112245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4436251" y="7128292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DANIEL E.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54" name="AutoShape 23"/>
          <p:cNvSpPr>
            <a:spLocks noChangeArrowheads="1"/>
          </p:cNvSpPr>
          <p:nvPr/>
        </p:nvSpPr>
        <p:spPr bwMode="auto">
          <a:xfrm>
            <a:off x="8185" y="5095893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272636" y="7155449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ISMAEL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56" name="Imagen 55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17801" r="6951" b="15000"/>
          <a:stretch/>
        </p:blipFill>
        <p:spPr>
          <a:xfrm rot="5400000">
            <a:off x="2160390" y="5394163"/>
            <a:ext cx="1908000" cy="1512000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8" t="17037" r="21445" b="12867"/>
          <a:stretch/>
        </p:blipFill>
        <p:spPr>
          <a:xfrm>
            <a:off x="278147" y="5251267"/>
            <a:ext cx="1473331" cy="1885475"/>
          </a:xfrm>
          <a:prstGeom prst="rect">
            <a:avLst/>
          </a:prstGeom>
        </p:spPr>
      </p:pic>
      <p:sp>
        <p:nvSpPr>
          <p:cNvPr id="59" name="AutoShape 23"/>
          <p:cNvSpPr>
            <a:spLocks noChangeArrowheads="1"/>
          </p:cNvSpPr>
          <p:nvPr/>
        </p:nvSpPr>
        <p:spPr bwMode="auto">
          <a:xfrm>
            <a:off x="6244236" y="5098697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6537939" y="7144724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SEGITU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61" name="Imagen 60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11150" r="5200" b="14301"/>
          <a:stretch/>
        </p:blipFill>
        <p:spPr>
          <a:xfrm>
            <a:off x="6502790" y="5238551"/>
            <a:ext cx="1512000" cy="1908000"/>
          </a:xfrm>
          <a:prstGeom prst="rect">
            <a:avLst/>
          </a:prstGeom>
        </p:spPr>
      </p:pic>
      <p:sp>
        <p:nvSpPr>
          <p:cNvPr id="45" name="AutoShape 23"/>
          <p:cNvSpPr>
            <a:spLocks noChangeArrowheads="1"/>
          </p:cNvSpPr>
          <p:nvPr/>
        </p:nvSpPr>
        <p:spPr bwMode="auto">
          <a:xfrm>
            <a:off x="8386010" y="2637162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8606192" y="4643540"/>
            <a:ext cx="1539636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GUILLERMO</a:t>
            </a:r>
            <a:endParaRPr lang="es-ES" sz="1600" dirty="0">
              <a:latin typeface="Arial" pitchFamily="34" charset="0"/>
            </a:endParaRPr>
          </a:p>
        </p:txBody>
      </p:sp>
      <p:sp>
        <p:nvSpPr>
          <p:cNvPr id="62" name="AutoShape 23"/>
          <p:cNvSpPr>
            <a:spLocks noChangeArrowheads="1"/>
          </p:cNvSpPr>
          <p:nvPr/>
        </p:nvSpPr>
        <p:spPr bwMode="auto">
          <a:xfrm>
            <a:off x="8424918" y="5082537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8709141" y="7092205"/>
            <a:ext cx="1436687" cy="277813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ALEX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/>
          <a:srcRect l="24799" t="16926" r="23226" b="33463"/>
          <a:stretch/>
        </p:blipFill>
        <p:spPr>
          <a:xfrm>
            <a:off x="4431402" y="5227101"/>
            <a:ext cx="1471020" cy="18722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/>
          <a:srcRect l="26375" t="19287" r="23225" b="34888"/>
          <a:stretch/>
        </p:blipFill>
        <p:spPr>
          <a:xfrm>
            <a:off x="2288126" y="202944"/>
            <a:ext cx="1517437" cy="183959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0"/>
          <a:srcRect l="18500" t="20711" r="24800" b="33996"/>
          <a:stretch/>
        </p:blipFill>
        <p:spPr>
          <a:xfrm>
            <a:off x="4326502" y="119350"/>
            <a:ext cx="1656184" cy="19243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1"/>
          <a:srcRect l="20075" t="13382" r="20076" b="31100"/>
          <a:stretch/>
        </p:blipFill>
        <p:spPr>
          <a:xfrm>
            <a:off x="166578" y="131010"/>
            <a:ext cx="1580369" cy="19546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2"/>
          <a:srcRect l="16926" t="12200" r="13776" b="26375"/>
          <a:stretch/>
        </p:blipFill>
        <p:spPr>
          <a:xfrm>
            <a:off x="8566619" y="2758108"/>
            <a:ext cx="1579209" cy="186633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3"/>
          <a:srcRect l="18500" t="9838" r="18500" b="32281"/>
          <a:stretch/>
        </p:blipFill>
        <p:spPr>
          <a:xfrm>
            <a:off x="256006" y="2714700"/>
            <a:ext cx="1539333" cy="188568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4"/>
          <a:srcRect l="13776" t="9838" r="13775" b="25194"/>
          <a:stretch/>
        </p:blipFill>
        <p:spPr>
          <a:xfrm>
            <a:off x="4385201" y="2722595"/>
            <a:ext cx="1588334" cy="189909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5"/>
          <a:srcRect l="15350" t="12257" r="15351" b="22151"/>
          <a:stretch/>
        </p:blipFill>
        <p:spPr>
          <a:xfrm>
            <a:off x="8675636" y="5238551"/>
            <a:ext cx="1478564" cy="186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4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utoShape 23"/>
          <p:cNvSpPr>
            <a:spLocks noChangeArrowheads="1"/>
          </p:cNvSpPr>
          <p:nvPr/>
        </p:nvSpPr>
        <p:spPr bwMode="auto">
          <a:xfrm>
            <a:off x="6243884" y="2597089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6470572" y="4633004"/>
            <a:ext cx="1512000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ASMAA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75" name="AutoShape 23"/>
          <p:cNvSpPr>
            <a:spLocks noChangeArrowheads="1"/>
          </p:cNvSpPr>
          <p:nvPr/>
        </p:nvSpPr>
        <p:spPr bwMode="auto">
          <a:xfrm>
            <a:off x="4190500" y="2598946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9" name="Text Box 3"/>
          <p:cNvSpPr txBox="1">
            <a:spLocks noChangeArrowheads="1"/>
          </p:cNvSpPr>
          <p:nvPr/>
        </p:nvSpPr>
        <p:spPr bwMode="auto">
          <a:xfrm>
            <a:off x="4462159" y="4634861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ALEXANDRA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90" name="Imagen 2">
            <a:extLst>
              <a:ext uri="{FF2B5EF4-FFF2-40B4-BE49-F238E27FC236}">
                <a16:creationId xmlns:a16="http://schemas.microsoft.com/office/drawing/2014/main" id="{E8B7526E-B82B-4860-B30C-521C1D0B2015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20930" r="31100" b="16281"/>
          <a:stretch/>
        </p:blipFill>
        <p:spPr>
          <a:xfrm rot="5400000">
            <a:off x="4263238" y="2940592"/>
            <a:ext cx="1908000" cy="1512000"/>
          </a:xfrm>
          <a:prstGeom prst="rect">
            <a:avLst/>
          </a:prstGeom>
        </p:spPr>
      </p:pic>
      <p:sp>
        <p:nvSpPr>
          <p:cNvPr id="91" name="AutoShape 23"/>
          <p:cNvSpPr>
            <a:spLocks noChangeArrowheads="1"/>
          </p:cNvSpPr>
          <p:nvPr/>
        </p:nvSpPr>
        <p:spPr bwMode="auto">
          <a:xfrm>
            <a:off x="0" y="2603354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2" name="Text Box 3"/>
          <p:cNvSpPr txBox="1">
            <a:spLocks noChangeArrowheads="1"/>
          </p:cNvSpPr>
          <p:nvPr/>
        </p:nvSpPr>
        <p:spPr bwMode="auto">
          <a:xfrm>
            <a:off x="281171" y="4654152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MIGUEL D.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93" name="AutoShape 23"/>
          <p:cNvSpPr>
            <a:spLocks noChangeArrowheads="1"/>
          </p:cNvSpPr>
          <p:nvPr/>
        </p:nvSpPr>
        <p:spPr bwMode="auto">
          <a:xfrm>
            <a:off x="6188047" y="107429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6" name="AutoShape 23"/>
          <p:cNvSpPr>
            <a:spLocks noChangeArrowheads="1"/>
          </p:cNvSpPr>
          <p:nvPr/>
        </p:nvSpPr>
        <p:spPr bwMode="auto">
          <a:xfrm>
            <a:off x="2106339" y="2621451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7" name="Text Box 3"/>
          <p:cNvSpPr txBox="1">
            <a:spLocks noChangeArrowheads="1"/>
          </p:cNvSpPr>
          <p:nvPr/>
        </p:nvSpPr>
        <p:spPr bwMode="auto">
          <a:xfrm>
            <a:off x="2385860" y="4662449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CRISTINA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100" name="Text Box 3"/>
          <p:cNvSpPr txBox="1">
            <a:spLocks noChangeArrowheads="1"/>
          </p:cNvSpPr>
          <p:nvPr/>
        </p:nvSpPr>
        <p:spPr bwMode="auto">
          <a:xfrm>
            <a:off x="6459703" y="2153456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ALEJANDRO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103" name="AutoShape 23"/>
          <p:cNvSpPr>
            <a:spLocks noChangeArrowheads="1"/>
          </p:cNvSpPr>
          <p:nvPr/>
        </p:nvSpPr>
        <p:spPr bwMode="auto">
          <a:xfrm>
            <a:off x="8311850" y="2593366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6925" r="20469" b="12199"/>
          <a:stretch/>
        </p:blipFill>
        <p:spPr>
          <a:xfrm rot="5400000">
            <a:off x="6276615" y="2850813"/>
            <a:ext cx="1944216" cy="15907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10625" r="16926" b="9051"/>
          <a:stretch/>
        </p:blipFill>
        <p:spPr>
          <a:xfrm rot="5400000">
            <a:off x="2163450" y="2947696"/>
            <a:ext cx="1872208" cy="1468963"/>
          </a:xfrm>
          <a:prstGeom prst="rect">
            <a:avLst/>
          </a:prstGeom>
        </p:spPr>
      </p:pic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8611922" y="4655553"/>
            <a:ext cx="1512000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WALLID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41" name="AutoShape 23"/>
          <p:cNvSpPr>
            <a:spLocks noChangeArrowheads="1"/>
          </p:cNvSpPr>
          <p:nvPr/>
        </p:nvSpPr>
        <p:spPr bwMode="auto">
          <a:xfrm>
            <a:off x="-48465" y="107429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245238" y="2153456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ALEXIA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46" name="AutoShape 23"/>
          <p:cNvSpPr>
            <a:spLocks noChangeArrowheads="1"/>
          </p:cNvSpPr>
          <p:nvPr/>
        </p:nvSpPr>
        <p:spPr bwMode="auto">
          <a:xfrm>
            <a:off x="4084645" y="107429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4323355" y="2124830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JOSÉ RUBÉN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50" name="AutoShape 23"/>
          <p:cNvSpPr>
            <a:spLocks noChangeArrowheads="1"/>
          </p:cNvSpPr>
          <p:nvPr/>
        </p:nvSpPr>
        <p:spPr bwMode="auto">
          <a:xfrm>
            <a:off x="2018090" y="107429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2297531" y="2134794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AHMED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52" name="Imagen 51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" r="11045"/>
          <a:stretch/>
        </p:blipFill>
        <p:spPr>
          <a:xfrm rot="5400000">
            <a:off x="4138347" y="412743"/>
            <a:ext cx="1908000" cy="1512000"/>
          </a:xfrm>
          <a:prstGeom prst="rect">
            <a:avLst/>
          </a:prstGeom>
        </p:spPr>
      </p:pic>
      <p:pic>
        <p:nvPicPr>
          <p:cNvPr id="53" name="Imagen 52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3" t="27209" r="18771" b="39228"/>
          <a:stretch/>
        </p:blipFill>
        <p:spPr>
          <a:xfrm>
            <a:off x="2226314" y="245468"/>
            <a:ext cx="1550981" cy="18270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9051" t="18107" r="15350" b="12200"/>
          <a:stretch/>
        </p:blipFill>
        <p:spPr>
          <a:xfrm>
            <a:off x="162479" y="202262"/>
            <a:ext cx="1611760" cy="19811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/>
          <a:srcRect l="5901" t="5114" r="24800" b="31272"/>
          <a:stretch/>
        </p:blipFill>
        <p:spPr>
          <a:xfrm>
            <a:off x="6371645" y="199272"/>
            <a:ext cx="1584176" cy="19389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/>
          <a:srcRect l="24443" t="25194" r="26059" b="26961"/>
          <a:stretch/>
        </p:blipFill>
        <p:spPr>
          <a:xfrm>
            <a:off x="8581770" y="2762284"/>
            <a:ext cx="1440160" cy="185599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0"/>
          <a:srcRect l="18501" t="12200" r="21650" b="31100"/>
          <a:stretch/>
        </p:blipFill>
        <p:spPr>
          <a:xfrm>
            <a:off x="188845" y="2696967"/>
            <a:ext cx="1572750" cy="198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46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17612" y="71685"/>
            <a:ext cx="1980000" cy="234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50913" y="2103159"/>
            <a:ext cx="1539636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YOUSRA</a:t>
            </a:r>
            <a:endParaRPr lang="es-ES" sz="1600" dirty="0">
              <a:latin typeface="Arial" pitchFamily="34" charset="0"/>
            </a:endParaRPr>
          </a:p>
        </p:txBody>
      </p:sp>
      <p:sp>
        <p:nvSpPr>
          <p:cNvPr id="40" name="AutoShape 23"/>
          <p:cNvSpPr>
            <a:spLocks noChangeArrowheads="1"/>
          </p:cNvSpPr>
          <p:nvPr/>
        </p:nvSpPr>
        <p:spPr bwMode="auto">
          <a:xfrm>
            <a:off x="4194076" y="62842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4457799" y="2078889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OTHMAN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42" name="AutoShape 23"/>
          <p:cNvSpPr>
            <a:spLocks noChangeArrowheads="1"/>
          </p:cNvSpPr>
          <p:nvPr/>
        </p:nvSpPr>
        <p:spPr bwMode="auto">
          <a:xfrm>
            <a:off x="6260631" y="62842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6525082" y="2090207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CRISTINA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66" name="AutoShape 23"/>
          <p:cNvSpPr>
            <a:spLocks noChangeArrowheads="1"/>
          </p:cNvSpPr>
          <p:nvPr/>
        </p:nvSpPr>
        <p:spPr bwMode="auto">
          <a:xfrm>
            <a:off x="17612" y="2582503"/>
            <a:ext cx="1980000" cy="234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7" name="Text Box 3"/>
          <p:cNvSpPr txBox="1">
            <a:spLocks noChangeArrowheads="1"/>
          </p:cNvSpPr>
          <p:nvPr/>
        </p:nvSpPr>
        <p:spPr bwMode="auto">
          <a:xfrm>
            <a:off x="311315" y="4628530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YOISY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68" name="AutoShape 23"/>
          <p:cNvSpPr>
            <a:spLocks noChangeArrowheads="1"/>
          </p:cNvSpPr>
          <p:nvPr/>
        </p:nvSpPr>
        <p:spPr bwMode="auto">
          <a:xfrm>
            <a:off x="4150722" y="2582503"/>
            <a:ext cx="1980000" cy="234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9" name="Text Box 3"/>
          <p:cNvSpPr txBox="1">
            <a:spLocks noChangeArrowheads="1"/>
          </p:cNvSpPr>
          <p:nvPr/>
        </p:nvSpPr>
        <p:spPr bwMode="auto">
          <a:xfrm>
            <a:off x="4389432" y="4599904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JULIA T.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70" name="AutoShape 23"/>
          <p:cNvSpPr>
            <a:spLocks noChangeArrowheads="1"/>
          </p:cNvSpPr>
          <p:nvPr/>
        </p:nvSpPr>
        <p:spPr bwMode="auto">
          <a:xfrm>
            <a:off x="6214704" y="2578711"/>
            <a:ext cx="1980000" cy="234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1" name="AutoShape 23"/>
          <p:cNvSpPr>
            <a:spLocks noChangeArrowheads="1"/>
          </p:cNvSpPr>
          <p:nvPr/>
        </p:nvSpPr>
        <p:spPr bwMode="auto">
          <a:xfrm>
            <a:off x="2084167" y="2582503"/>
            <a:ext cx="1980000" cy="234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2" name="Text Box 3"/>
          <p:cNvSpPr txBox="1">
            <a:spLocks noChangeArrowheads="1"/>
          </p:cNvSpPr>
          <p:nvPr/>
        </p:nvSpPr>
        <p:spPr bwMode="auto">
          <a:xfrm>
            <a:off x="2363608" y="4609868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ISAAC </a:t>
            </a:r>
          </a:p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endParaRPr lang="es-ES" sz="1600" b="1" dirty="0">
              <a:latin typeface="Arial" pitchFamily="34" charset="0"/>
            </a:endParaRPr>
          </a:p>
        </p:txBody>
      </p:sp>
      <p:pic>
        <p:nvPicPr>
          <p:cNvPr id="74" name="Imagen 7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9391" r="16399" b="17740"/>
          <a:stretch/>
        </p:blipFill>
        <p:spPr>
          <a:xfrm rot="5400000">
            <a:off x="59860" y="2886219"/>
            <a:ext cx="1908000" cy="1512585"/>
          </a:xfrm>
          <a:prstGeom prst="rect">
            <a:avLst/>
          </a:prstGeom>
        </p:spPr>
      </p:pic>
      <p:sp>
        <p:nvSpPr>
          <p:cNvPr id="77" name="Text Box 3"/>
          <p:cNvSpPr txBox="1">
            <a:spLocks noChangeArrowheads="1"/>
          </p:cNvSpPr>
          <p:nvPr/>
        </p:nvSpPr>
        <p:spPr bwMode="auto">
          <a:xfrm>
            <a:off x="6580700" y="4654152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MARWAN</a:t>
            </a:r>
          </a:p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endParaRPr lang="es-ES" sz="1600" dirty="0">
              <a:latin typeface="Arial" pitchFamily="34" charset="0"/>
            </a:endParaRPr>
          </a:p>
        </p:txBody>
      </p:sp>
      <p:sp>
        <p:nvSpPr>
          <p:cNvPr id="78" name="AutoShape 23"/>
          <p:cNvSpPr>
            <a:spLocks noChangeArrowheads="1"/>
          </p:cNvSpPr>
          <p:nvPr/>
        </p:nvSpPr>
        <p:spPr bwMode="auto">
          <a:xfrm>
            <a:off x="38464" y="5075981"/>
            <a:ext cx="1980000" cy="234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9" name="Text Box 3"/>
          <p:cNvSpPr txBox="1">
            <a:spLocks noChangeArrowheads="1"/>
          </p:cNvSpPr>
          <p:nvPr/>
        </p:nvSpPr>
        <p:spPr bwMode="auto">
          <a:xfrm>
            <a:off x="314456" y="7112059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DIEGO S.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80" name="Imagen 79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t="-1380" r="6295" b="10479"/>
          <a:stretch/>
        </p:blipFill>
        <p:spPr>
          <a:xfrm rot="5400000">
            <a:off x="80549" y="5373334"/>
            <a:ext cx="1908000" cy="1512000"/>
          </a:xfrm>
          <a:prstGeom prst="rect">
            <a:avLst/>
          </a:prstGeom>
        </p:spPr>
      </p:pic>
      <p:sp>
        <p:nvSpPr>
          <p:cNvPr id="81" name="AutoShape 23"/>
          <p:cNvSpPr>
            <a:spLocks noChangeArrowheads="1"/>
          </p:cNvSpPr>
          <p:nvPr/>
        </p:nvSpPr>
        <p:spPr bwMode="auto">
          <a:xfrm>
            <a:off x="2109690" y="5087176"/>
            <a:ext cx="1980000" cy="234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3" name="Text Box 3"/>
          <p:cNvSpPr txBox="1">
            <a:spLocks noChangeArrowheads="1"/>
          </p:cNvSpPr>
          <p:nvPr/>
        </p:nvSpPr>
        <p:spPr bwMode="auto">
          <a:xfrm>
            <a:off x="2352502" y="7149363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YAIZA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84" name="AutoShape 23"/>
          <p:cNvSpPr>
            <a:spLocks noChangeArrowheads="1"/>
          </p:cNvSpPr>
          <p:nvPr/>
        </p:nvSpPr>
        <p:spPr bwMode="auto">
          <a:xfrm>
            <a:off x="6237600" y="5087176"/>
            <a:ext cx="1980000" cy="234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5" name="Text Box 3"/>
          <p:cNvSpPr txBox="1">
            <a:spLocks noChangeArrowheads="1"/>
          </p:cNvSpPr>
          <p:nvPr/>
        </p:nvSpPr>
        <p:spPr bwMode="auto">
          <a:xfrm>
            <a:off x="6577252" y="7138168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LAURA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87" name="AutoShape 23"/>
          <p:cNvSpPr>
            <a:spLocks noChangeArrowheads="1"/>
          </p:cNvSpPr>
          <p:nvPr/>
        </p:nvSpPr>
        <p:spPr bwMode="auto">
          <a:xfrm>
            <a:off x="4194076" y="5112245"/>
            <a:ext cx="1980000" cy="234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8" name="Text Box 3"/>
          <p:cNvSpPr txBox="1">
            <a:spLocks noChangeArrowheads="1"/>
          </p:cNvSpPr>
          <p:nvPr/>
        </p:nvSpPr>
        <p:spPr bwMode="auto">
          <a:xfrm>
            <a:off x="4458527" y="7139610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HAMDI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24111" r="25194" b="20691"/>
          <a:stretch/>
        </p:blipFill>
        <p:spPr>
          <a:xfrm rot="5400000">
            <a:off x="72611" y="412469"/>
            <a:ext cx="1908421" cy="144235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750" r="15744" b="12201"/>
          <a:stretch/>
        </p:blipFill>
        <p:spPr>
          <a:xfrm rot="5400000">
            <a:off x="4193499" y="2891432"/>
            <a:ext cx="1929544" cy="148850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5017" y="2929002"/>
            <a:ext cx="1947681" cy="1460761"/>
          </a:xfrm>
          <a:prstGeom prst="rect">
            <a:avLst/>
          </a:prstGeom>
        </p:spPr>
      </p:pic>
      <p:sp>
        <p:nvSpPr>
          <p:cNvPr id="36" name="AutoShape 23"/>
          <p:cNvSpPr>
            <a:spLocks noChangeArrowheads="1"/>
          </p:cNvSpPr>
          <p:nvPr/>
        </p:nvSpPr>
        <p:spPr bwMode="auto">
          <a:xfrm>
            <a:off x="2070060" y="106432"/>
            <a:ext cx="1980000" cy="234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2409711" y="2145687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RIM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l="15350" t="7476" r="15350" b="29919"/>
          <a:stretch/>
        </p:blipFill>
        <p:spPr>
          <a:xfrm>
            <a:off x="2312910" y="5230168"/>
            <a:ext cx="1596913" cy="19235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/>
          <a:srcRect l="20075" t="14563" r="16926" b="27556"/>
          <a:stretch/>
        </p:blipFill>
        <p:spPr>
          <a:xfrm>
            <a:off x="6426566" y="5216817"/>
            <a:ext cx="1560020" cy="19110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9"/>
          <a:srcRect l="18499" t="13382" r="21966" b="32281"/>
          <a:stretch/>
        </p:blipFill>
        <p:spPr>
          <a:xfrm>
            <a:off x="4406916" y="5239212"/>
            <a:ext cx="1538451" cy="18722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0"/>
          <a:srcRect l="18500" t="15744" r="15350" b="21650"/>
          <a:stretch/>
        </p:blipFill>
        <p:spPr>
          <a:xfrm>
            <a:off x="4457264" y="154850"/>
            <a:ext cx="1524710" cy="192403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1"/>
          <a:srcRect l="18500" t="6295" r="15350" b="32281"/>
          <a:stretch/>
        </p:blipFill>
        <p:spPr>
          <a:xfrm>
            <a:off x="2274896" y="213982"/>
            <a:ext cx="1570328" cy="19442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2"/>
          <a:srcRect l="15350" t="18107" r="15350" b="18107"/>
          <a:stretch/>
        </p:blipFill>
        <p:spPr>
          <a:xfrm>
            <a:off x="6488436" y="213982"/>
            <a:ext cx="1525503" cy="18722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3"/>
          <a:srcRect l="21295" t="13383" r="26027" b="36534"/>
          <a:stretch/>
        </p:blipFill>
        <p:spPr>
          <a:xfrm>
            <a:off x="2360257" y="2708387"/>
            <a:ext cx="1511166" cy="19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97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19763" y="246643"/>
            <a:ext cx="1980000" cy="234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8" name="AutoShape 23"/>
          <p:cNvSpPr>
            <a:spLocks noChangeArrowheads="1"/>
          </p:cNvSpPr>
          <p:nvPr/>
        </p:nvSpPr>
        <p:spPr bwMode="auto">
          <a:xfrm>
            <a:off x="2119061" y="293599"/>
            <a:ext cx="1980000" cy="234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2411500" y="2355869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ENEKO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54" name="Text Box 3"/>
          <p:cNvSpPr txBox="1">
            <a:spLocks noChangeArrowheads="1"/>
          </p:cNvSpPr>
          <p:nvPr/>
        </p:nvSpPr>
        <p:spPr bwMode="auto">
          <a:xfrm>
            <a:off x="330233" y="2321245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ALEJANDRA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63" name="AutoShape 23"/>
          <p:cNvSpPr>
            <a:spLocks noChangeArrowheads="1"/>
          </p:cNvSpPr>
          <p:nvPr/>
        </p:nvSpPr>
        <p:spPr bwMode="auto">
          <a:xfrm>
            <a:off x="4246096" y="287709"/>
            <a:ext cx="1980000" cy="234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4517495" y="2304193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SARA S.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65" name="AutoShape 23"/>
          <p:cNvSpPr>
            <a:spLocks noChangeArrowheads="1"/>
          </p:cNvSpPr>
          <p:nvPr/>
        </p:nvSpPr>
        <p:spPr bwMode="auto">
          <a:xfrm>
            <a:off x="6318532" y="280788"/>
            <a:ext cx="1980000" cy="234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6" name="Text Box 3"/>
          <p:cNvSpPr txBox="1">
            <a:spLocks noChangeArrowheads="1"/>
          </p:cNvSpPr>
          <p:nvPr/>
        </p:nvSpPr>
        <p:spPr bwMode="auto">
          <a:xfrm>
            <a:off x="6582255" y="2349896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JAVIER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925" t="17216" r="21650" b="24012"/>
          <a:stretch/>
        </p:blipFill>
        <p:spPr>
          <a:xfrm>
            <a:off x="2354479" y="365844"/>
            <a:ext cx="1559949" cy="199010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926" t="10035" r="18501" b="30166"/>
          <a:stretch/>
        </p:blipFill>
        <p:spPr>
          <a:xfrm>
            <a:off x="6524948" y="427548"/>
            <a:ext cx="1551299" cy="19154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3226" t="14563" r="13775" b="26375"/>
          <a:stretch/>
        </p:blipFill>
        <p:spPr>
          <a:xfrm>
            <a:off x="4498159" y="449045"/>
            <a:ext cx="1520681" cy="19008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77" y="340961"/>
            <a:ext cx="1493897" cy="196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41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3"/>
          <p:cNvSpPr>
            <a:spLocks noChangeArrowheads="1"/>
          </p:cNvSpPr>
          <p:nvPr/>
        </p:nvSpPr>
        <p:spPr bwMode="auto">
          <a:xfrm>
            <a:off x="17612" y="35421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5415" y="2061046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OSCAR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4800" t="20469" r="21651" b="33462"/>
          <a:stretch/>
        </p:blipFill>
        <p:spPr>
          <a:xfrm>
            <a:off x="211865" y="179437"/>
            <a:ext cx="1605947" cy="184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06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3"/>
          <p:cNvSpPr>
            <a:spLocks noChangeArrowheads="1"/>
          </p:cNvSpPr>
          <p:nvPr/>
        </p:nvSpPr>
        <p:spPr bwMode="auto">
          <a:xfrm>
            <a:off x="17612" y="2627139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89268" y="4660489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MARCOS</a:t>
            </a:r>
          </a:p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endParaRPr lang="es-ES" sz="1600" dirty="0">
              <a:latin typeface="Arial" pitchFamily="34" charset="0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7612" y="178260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1315" y="2224287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ALEJANDRO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2055384" y="2604627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336555" y="4621666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DIEGO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8360554" y="5057653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6336533" y="11290357"/>
            <a:ext cx="1414085" cy="158019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50167" y="5059067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8718111" y="7110912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JANET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2120947" y="5057653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400468" y="7098651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CAROLINA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6200956" y="165987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6439666" y="2183388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MARCK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>
            <a:off x="2069877" y="162195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341536" y="2198110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SARA M.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4133859" y="162195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4454013" y="2255192"/>
            <a:ext cx="1512000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IRUNE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4246096" y="5049789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0" name="AutoShape 23"/>
          <p:cNvSpPr>
            <a:spLocks noChangeArrowheads="1"/>
          </p:cNvSpPr>
          <p:nvPr/>
        </p:nvSpPr>
        <p:spPr bwMode="auto">
          <a:xfrm>
            <a:off x="6318532" y="5042868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3" name="AutoShape 23"/>
          <p:cNvSpPr>
            <a:spLocks noChangeArrowheads="1"/>
          </p:cNvSpPr>
          <p:nvPr/>
        </p:nvSpPr>
        <p:spPr bwMode="auto">
          <a:xfrm>
            <a:off x="8280430" y="215701"/>
            <a:ext cx="1980000" cy="2340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143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4" name="Imagen 4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" t="5224" r="10022" b="8584"/>
          <a:stretch/>
        </p:blipFill>
        <p:spPr>
          <a:xfrm>
            <a:off x="243147" y="287661"/>
            <a:ext cx="1512000" cy="1908000"/>
          </a:xfrm>
          <a:prstGeom prst="rect">
            <a:avLst/>
          </a:prstGeom>
        </p:spPr>
      </p:pic>
      <p:pic>
        <p:nvPicPr>
          <p:cNvPr id="46" name="Picture 4" descr="C:\Users\Colegio Torre Monrea\Downloads\Marc.JPG">
            <a:extLst>
              <a:ext uri="{FF2B5EF4-FFF2-40B4-BE49-F238E27FC236}">
                <a16:creationId xmlns:a16="http://schemas.microsoft.com/office/drawing/2014/main" id="{F9024504-0D97-4729-AF1C-7A5C141BA36A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9666" y="275388"/>
            <a:ext cx="1512000" cy="1908000"/>
          </a:xfrm>
          <a:prstGeom prst="rect">
            <a:avLst/>
          </a:prstGeom>
          <a:noFill/>
        </p:spPr>
      </p:pic>
      <p:pic>
        <p:nvPicPr>
          <p:cNvPr id="58" name="Imagen 57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5" t="19357" r="46983" b="13355"/>
          <a:stretch/>
        </p:blipFill>
        <p:spPr>
          <a:xfrm rot="5400000">
            <a:off x="4264813" y="5367856"/>
            <a:ext cx="1908000" cy="1512000"/>
          </a:xfrm>
          <a:prstGeom prst="rect">
            <a:avLst/>
          </a:prstGeom>
        </p:spPr>
      </p:pic>
      <p:sp>
        <p:nvSpPr>
          <p:cNvPr id="59" name="Text Box 3"/>
          <p:cNvSpPr txBox="1">
            <a:spLocks noChangeArrowheads="1"/>
          </p:cNvSpPr>
          <p:nvPr/>
        </p:nvSpPr>
        <p:spPr bwMode="auto">
          <a:xfrm>
            <a:off x="4464309" y="7094916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JÉSSICA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60" name="Imagen 59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7" t="17455" r="38682" b="17444"/>
          <a:stretch/>
        </p:blipFill>
        <p:spPr>
          <a:xfrm rot="5400000">
            <a:off x="6348447" y="5367856"/>
            <a:ext cx="1908000" cy="1512000"/>
          </a:xfrm>
          <a:prstGeom prst="rect">
            <a:avLst/>
          </a:prstGeom>
        </p:spPr>
      </p:pic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6581445" y="7102424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IKER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62" name="Imagen 61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12692" r="7560" b="8747"/>
          <a:stretch/>
        </p:blipFill>
        <p:spPr>
          <a:xfrm>
            <a:off x="2293095" y="2709312"/>
            <a:ext cx="1512000" cy="1908000"/>
          </a:xfrm>
          <a:prstGeom prst="rect">
            <a:avLst/>
          </a:prstGeom>
        </p:spPr>
      </p:pic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8580687" y="2210853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ACHRAF</a:t>
            </a:r>
            <a:endParaRPr lang="es-ES" sz="1600" b="1" dirty="0">
              <a:latin typeface="Arial" pitchFamily="34" charset="0"/>
            </a:endParaRPr>
          </a:p>
        </p:txBody>
      </p: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287530" y="7133538"/>
            <a:ext cx="1436687" cy="277813"/>
          </a:xfrm>
          <a:prstGeom prst="rect">
            <a:avLst/>
          </a:prstGeom>
          <a:solidFill>
            <a:srgbClr val="00B05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" tIns="10800" rIns="18000" bIns="10800" numCol="1" anchor="t" anchorCtr="0" compatLnSpc="1">
            <a:prstTxWarp prst="textNoShape">
              <a:avLst/>
            </a:prstTxWarp>
          </a:bodyPr>
          <a:lstStyle/>
          <a:p>
            <a:pPr algn="ctr" defTabSz="914384" fontAlgn="base">
              <a:spcBef>
                <a:spcPct val="0"/>
              </a:spcBef>
              <a:spcAft>
                <a:spcPts val="1000"/>
              </a:spcAft>
            </a:pPr>
            <a:r>
              <a:rPr lang="es-ES" sz="1600" b="1" dirty="0" smtClean="0">
                <a:latin typeface="Arial" pitchFamily="34" charset="0"/>
              </a:rPr>
              <a:t>HUGO</a:t>
            </a:r>
            <a:endParaRPr lang="es-ES" sz="1600" b="1" dirty="0">
              <a:latin typeface="Arial" pitchFamily="34" charset="0"/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0626" r="18106" b="13775"/>
          <a:stretch/>
        </p:blipFill>
        <p:spPr>
          <a:xfrm rot="5400000">
            <a:off x="87388" y="2967804"/>
            <a:ext cx="1894565" cy="1490805"/>
          </a:xfrm>
          <a:prstGeom prst="rect">
            <a:avLst/>
          </a:prstGeom>
        </p:spPr>
      </p:pic>
      <p:pic>
        <p:nvPicPr>
          <p:cNvPr id="56" name="Imagen 55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9685" r="12819" b="7499"/>
          <a:stretch/>
        </p:blipFill>
        <p:spPr>
          <a:xfrm rot="5400000">
            <a:off x="104738" y="5405914"/>
            <a:ext cx="1908000" cy="1512000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12201" r="16925" b="13775"/>
          <a:stretch/>
        </p:blipFill>
        <p:spPr>
          <a:xfrm rot="5400000">
            <a:off x="8438328" y="5381213"/>
            <a:ext cx="1926257" cy="15344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0"/>
          <a:srcRect l="15350" t="13382" r="10625" b="19287"/>
          <a:stretch/>
        </p:blipFill>
        <p:spPr>
          <a:xfrm>
            <a:off x="8514556" y="377678"/>
            <a:ext cx="1488919" cy="180571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1"/>
          <a:srcRect l="15351" t="15877" r="16926" b="22832"/>
          <a:stretch/>
        </p:blipFill>
        <p:spPr>
          <a:xfrm>
            <a:off x="4380210" y="320890"/>
            <a:ext cx="1577690" cy="190375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2"/>
          <a:srcRect l="10626" t="11019" r="15351" b="21651"/>
          <a:stretch/>
        </p:blipFill>
        <p:spPr>
          <a:xfrm>
            <a:off x="2321383" y="256727"/>
            <a:ext cx="1579127" cy="19151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3"/>
          <a:srcRect l="15351" t="19288" r="15351" b="13382"/>
          <a:stretch/>
        </p:blipFill>
        <p:spPr>
          <a:xfrm>
            <a:off x="2368548" y="5201565"/>
            <a:ext cx="1482643" cy="192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052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5097</TotalTime>
  <Words>89</Words>
  <Application>Microsoft Office PowerPoint</Application>
  <PresentationFormat>Personalizado</PresentationFormat>
  <Paragraphs>72</Paragraphs>
  <Slides>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1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Jose Luis</dc:creator>
  <cp:lastModifiedBy>Administrador</cp:lastModifiedBy>
  <cp:revision>186</cp:revision>
  <cp:lastPrinted>2024-10-09T15:49:33Z</cp:lastPrinted>
  <dcterms:created xsi:type="dcterms:W3CDTF">2017-09-13T18:11:25Z</dcterms:created>
  <dcterms:modified xsi:type="dcterms:W3CDTF">2024-10-09T15:50:23Z</dcterms:modified>
</cp:coreProperties>
</file>