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8" r:id="rId2"/>
    <p:sldId id="276" r:id="rId3"/>
    <p:sldId id="277" r:id="rId4"/>
  </p:sldIdLst>
  <p:sldSz cx="9906000" cy="6858000" type="A4"/>
  <p:notesSz cx="6797675" cy="9926638"/>
  <p:defaultTextStyle>
    <a:defPPr>
      <a:defRPr lang="es-ES"/>
    </a:defPPr>
    <a:lvl1pPr marL="0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1pPr>
    <a:lvl2pPr marL="391373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2pPr>
    <a:lvl3pPr marL="782747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3pPr>
    <a:lvl4pPr marL="1174119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4pPr>
    <a:lvl5pPr marL="1565492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5pPr>
    <a:lvl6pPr marL="1956864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6pPr>
    <a:lvl7pPr marL="2348238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7pPr>
    <a:lvl8pPr marL="2739611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8pPr>
    <a:lvl9pPr marL="3130984" algn="l" defTabSz="782747" rtl="0" eaLnBrk="1" latinLnBrk="0" hangingPunct="1">
      <a:defRPr sz="15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4" y="114"/>
      </p:cViewPr>
      <p:guideLst>
        <p:guide orient="horz" pos="2818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23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6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86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33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33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7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92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35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547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34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031-D3FF-4A1A-A6A2-E10C54CF3385}" type="datetimeFigureOut">
              <a:rPr lang="es-ES" smtClean="0"/>
              <a:pPr/>
              <a:t>11/11/2024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A4A4-62BC-45C9-B54D-B17EC280E15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5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8000" cy="1008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72" y="0"/>
            <a:ext cx="828000" cy="1008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69578" y="0"/>
            <a:ext cx="828000" cy="1008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84" y="0"/>
            <a:ext cx="828000" cy="1008000"/>
          </a:xfrm>
          <a:prstGeom prst="rect">
            <a:avLst/>
          </a:prstGeom>
        </p:spPr>
      </p:pic>
      <p:pic>
        <p:nvPicPr>
          <p:cNvPr id="28" name="Imagen 27"/>
          <p:cNvPicPr>
            <a:picLocks/>
          </p:cNvPicPr>
          <p:nvPr/>
        </p:nvPicPr>
        <p:blipFill rotWithShape="1">
          <a:blip r:embed="rId6"/>
          <a:srcRect b="2624"/>
          <a:stretch/>
        </p:blipFill>
        <p:spPr>
          <a:xfrm>
            <a:off x="0" y="1303123"/>
            <a:ext cx="828000" cy="1008000"/>
          </a:xfrm>
          <a:prstGeom prst="rect">
            <a:avLst/>
          </a:prstGeom>
        </p:spPr>
      </p:pic>
      <p:pic>
        <p:nvPicPr>
          <p:cNvPr id="29" name="Imagen 28"/>
          <p:cNvPicPr>
            <a:picLocks/>
          </p:cNvPicPr>
          <p:nvPr/>
        </p:nvPicPr>
        <p:blipFill rotWithShape="1">
          <a:blip r:embed="rId7"/>
          <a:srcRect b="2536"/>
          <a:stretch/>
        </p:blipFill>
        <p:spPr>
          <a:xfrm>
            <a:off x="1037031" y="1303123"/>
            <a:ext cx="828000" cy="1008000"/>
          </a:xfrm>
          <a:prstGeom prst="rect">
            <a:avLst/>
          </a:prstGeom>
        </p:spPr>
      </p:pic>
      <p:pic>
        <p:nvPicPr>
          <p:cNvPr id="2" name="Imagen 1"/>
          <p:cNvPicPr>
            <a:picLocks/>
          </p:cNvPicPr>
          <p:nvPr/>
        </p:nvPicPr>
        <p:blipFill rotWithShape="1">
          <a:blip r:embed="rId8"/>
          <a:srcRect b="3846"/>
          <a:stretch/>
        </p:blipFill>
        <p:spPr>
          <a:xfrm>
            <a:off x="1037031" y="0"/>
            <a:ext cx="828000" cy="1008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9"/>
          <a:srcRect b="2901"/>
          <a:stretch/>
        </p:blipFill>
        <p:spPr>
          <a:xfrm>
            <a:off x="2215280" y="0"/>
            <a:ext cx="828000" cy="1008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10"/>
          <a:srcRect b="3772"/>
          <a:stretch/>
        </p:blipFill>
        <p:spPr>
          <a:xfrm>
            <a:off x="3289352" y="0"/>
            <a:ext cx="828000" cy="1008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11"/>
          <a:srcRect b="3805"/>
          <a:stretch/>
        </p:blipFill>
        <p:spPr>
          <a:xfrm>
            <a:off x="7877608" y="0"/>
            <a:ext cx="828000" cy="1008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12"/>
          <a:srcRect b="2536"/>
          <a:stretch/>
        </p:blipFill>
        <p:spPr>
          <a:xfrm>
            <a:off x="9011188" y="0"/>
            <a:ext cx="828000" cy="100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4152" y="1305196"/>
            <a:ext cx="829128" cy="10059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9352" y="1305196"/>
            <a:ext cx="829128" cy="1005927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 rotWithShape="1">
          <a:blip r:embed="rId15"/>
          <a:srcRect b="3695"/>
          <a:stretch/>
        </p:blipFill>
        <p:spPr>
          <a:xfrm>
            <a:off x="4478172" y="1303123"/>
            <a:ext cx="828000" cy="100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9014" y="1305196"/>
            <a:ext cx="829128" cy="100592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22471" y="1305196"/>
            <a:ext cx="829128" cy="10059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8051" y="1305196"/>
            <a:ext cx="829128" cy="100592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2045" y="2660014"/>
            <a:ext cx="823031" cy="1005927"/>
          </a:xfrm>
          <a:prstGeom prst="rect">
            <a:avLst/>
          </a:prstGeom>
        </p:spPr>
      </p:pic>
      <p:pic>
        <p:nvPicPr>
          <p:cNvPr id="20" name="Imagen 19"/>
          <p:cNvPicPr>
            <a:picLocks/>
          </p:cNvPicPr>
          <p:nvPr/>
        </p:nvPicPr>
        <p:blipFill rotWithShape="1">
          <a:blip r:embed="rId20"/>
          <a:srcRect b="3226"/>
          <a:stretch/>
        </p:blipFill>
        <p:spPr>
          <a:xfrm>
            <a:off x="9011188" y="1303123"/>
            <a:ext cx="828000" cy="1008000"/>
          </a:xfrm>
          <a:prstGeom prst="rect">
            <a:avLst/>
          </a:prstGeom>
        </p:spPr>
      </p:pic>
      <p:pic>
        <p:nvPicPr>
          <p:cNvPr id="21" name="Imagen 20"/>
          <p:cNvPicPr>
            <a:picLocks/>
          </p:cNvPicPr>
          <p:nvPr/>
        </p:nvPicPr>
        <p:blipFill rotWithShape="1">
          <a:blip r:embed="rId21"/>
          <a:srcRect b="3344"/>
          <a:stretch/>
        </p:blipFill>
        <p:spPr>
          <a:xfrm>
            <a:off x="14558" y="2657941"/>
            <a:ext cx="828000" cy="100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08100" y="2653917"/>
            <a:ext cx="829128" cy="100592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88224" y="2653917"/>
            <a:ext cx="829128" cy="101202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78172" y="2653917"/>
            <a:ext cx="829128" cy="101202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69014" y="2653917"/>
            <a:ext cx="829128" cy="101202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22471" y="2653917"/>
            <a:ext cx="829128" cy="1005927"/>
          </a:xfrm>
          <a:prstGeom prst="rect">
            <a:avLst/>
          </a:prstGeom>
        </p:spPr>
      </p:pic>
      <p:pic>
        <p:nvPicPr>
          <p:cNvPr id="30" name="Imagen 29"/>
          <p:cNvPicPr>
            <a:picLocks/>
          </p:cNvPicPr>
          <p:nvPr/>
        </p:nvPicPr>
        <p:blipFill rotWithShape="1">
          <a:blip r:embed="rId27"/>
          <a:srcRect b="5280"/>
          <a:stretch/>
        </p:blipFill>
        <p:spPr>
          <a:xfrm>
            <a:off x="7877608" y="2653917"/>
            <a:ext cx="828000" cy="1008000"/>
          </a:xfrm>
          <a:prstGeom prst="rect">
            <a:avLst/>
          </a:prstGeom>
        </p:spPr>
      </p:pic>
      <p:pic>
        <p:nvPicPr>
          <p:cNvPr id="31" name="Imagen 30"/>
          <p:cNvPicPr>
            <a:picLocks/>
          </p:cNvPicPr>
          <p:nvPr/>
        </p:nvPicPr>
        <p:blipFill rotWithShape="1">
          <a:blip r:embed="rId28"/>
          <a:srcRect b="4719"/>
          <a:stretch/>
        </p:blipFill>
        <p:spPr>
          <a:xfrm>
            <a:off x="9011188" y="2651844"/>
            <a:ext cx="828000" cy="1008000"/>
          </a:xfrm>
          <a:prstGeom prst="rect">
            <a:avLst/>
          </a:prstGeom>
        </p:spPr>
      </p:pic>
      <p:pic>
        <p:nvPicPr>
          <p:cNvPr id="32" name="Imagen 31"/>
          <p:cNvPicPr>
            <a:picLocks/>
          </p:cNvPicPr>
          <p:nvPr/>
        </p:nvPicPr>
        <p:blipFill rotWithShape="1">
          <a:blip r:embed="rId29"/>
          <a:srcRect b="3695"/>
          <a:stretch/>
        </p:blipFill>
        <p:spPr>
          <a:xfrm>
            <a:off x="14558" y="4060820"/>
            <a:ext cx="828000" cy="1008000"/>
          </a:xfrm>
          <a:prstGeom prst="rect">
            <a:avLst/>
          </a:prstGeom>
        </p:spPr>
      </p:pic>
      <p:pic>
        <p:nvPicPr>
          <p:cNvPr id="33" name="Imagen 32"/>
          <p:cNvPicPr>
            <a:picLocks/>
          </p:cNvPicPr>
          <p:nvPr/>
        </p:nvPicPr>
        <p:blipFill rotWithShape="1">
          <a:blip r:embed="rId30"/>
          <a:srcRect b="2536"/>
          <a:stretch/>
        </p:blipFill>
        <p:spPr>
          <a:xfrm>
            <a:off x="1037031" y="4060820"/>
            <a:ext cx="828000" cy="1008000"/>
          </a:xfrm>
          <a:prstGeom prst="rect">
            <a:avLst/>
          </a:prstGeom>
        </p:spPr>
      </p:pic>
      <p:pic>
        <p:nvPicPr>
          <p:cNvPr id="34" name="Imagen 33"/>
          <p:cNvPicPr>
            <a:picLocks/>
          </p:cNvPicPr>
          <p:nvPr/>
        </p:nvPicPr>
        <p:blipFill rotWithShape="1">
          <a:blip r:embed="rId31"/>
          <a:srcRect b="3462"/>
          <a:stretch/>
        </p:blipFill>
        <p:spPr>
          <a:xfrm>
            <a:off x="2208100" y="4056796"/>
            <a:ext cx="828000" cy="1008000"/>
          </a:xfrm>
          <a:prstGeom prst="rect">
            <a:avLst/>
          </a:prstGeom>
        </p:spPr>
      </p:pic>
      <p:pic>
        <p:nvPicPr>
          <p:cNvPr id="35" name="Imagen 34"/>
          <p:cNvPicPr>
            <a:picLocks/>
          </p:cNvPicPr>
          <p:nvPr/>
        </p:nvPicPr>
        <p:blipFill rotWithShape="1">
          <a:blip r:embed="rId32"/>
          <a:srcRect b="4266"/>
          <a:stretch/>
        </p:blipFill>
        <p:spPr>
          <a:xfrm>
            <a:off x="3289352" y="4056796"/>
            <a:ext cx="828000" cy="1008000"/>
          </a:xfrm>
          <a:prstGeom prst="rect">
            <a:avLst/>
          </a:prstGeom>
        </p:spPr>
      </p:pic>
      <p:pic>
        <p:nvPicPr>
          <p:cNvPr id="36" name="Imagen 35"/>
          <p:cNvPicPr>
            <a:picLocks/>
          </p:cNvPicPr>
          <p:nvPr/>
        </p:nvPicPr>
        <p:blipFill rotWithShape="1">
          <a:blip r:embed="rId33"/>
          <a:srcRect b="5312"/>
          <a:stretch/>
        </p:blipFill>
        <p:spPr>
          <a:xfrm>
            <a:off x="4469011" y="4056796"/>
            <a:ext cx="828000" cy="1008000"/>
          </a:xfrm>
          <a:prstGeom prst="rect">
            <a:avLst/>
          </a:prstGeom>
        </p:spPr>
      </p:pic>
      <p:pic>
        <p:nvPicPr>
          <p:cNvPr id="37" name="Imagen 36"/>
          <p:cNvPicPr>
            <a:picLocks/>
          </p:cNvPicPr>
          <p:nvPr/>
        </p:nvPicPr>
        <p:blipFill rotWithShape="1">
          <a:blip r:embed="rId34"/>
          <a:srcRect b="5532"/>
          <a:stretch/>
        </p:blipFill>
        <p:spPr>
          <a:xfrm>
            <a:off x="5669578" y="4056796"/>
            <a:ext cx="828000" cy="1008000"/>
          </a:xfrm>
          <a:prstGeom prst="rect">
            <a:avLst/>
          </a:prstGeom>
        </p:spPr>
      </p:pic>
      <p:pic>
        <p:nvPicPr>
          <p:cNvPr id="38" name="Imagen 37"/>
          <p:cNvPicPr>
            <a:picLocks/>
          </p:cNvPicPr>
          <p:nvPr/>
        </p:nvPicPr>
        <p:blipFill rotWithShape="1">
          <a:blip r:embed="rId35"/>
          <a:srcRect b="4624"/>
          <a:stretch/>
        </p:blipFill>
        <p:spPr>
          <a:xfrm>
            <a:off x="6822471" y="4056796"/>
            <a:ext cx="828000" cy="1008000"/>
          </a:xfrm>
          <a:prstGeom prst="rect">
            <a:avLst/>
          </a:prstGeom>
        </p:spPr>
      </p:pic>
      <p:pic>
        <p:nvPicPr>
          <p:cNvPr id="39" name="Imagen 38"/>
          <p:cNvPicPr>
            <a:picLocks/>
          </p:cNvPicPr>
          <p:nvPr/>
        </p:nvPicPr>
        <p:blipFill rotWithShape="1">
          <a:blip r:embed="rId36"/>
          <a:srcRect b="2888"/>
          <a:stretch/>
        </p:blipFill>
        <p:spPr>
          <a:xfrm>
            <a:off x="7877608" y="4056796"/>
            <a:ext cx="828000" cy="1008000"/>
          </a:xfrm>
          <a:prstGeom prst="rect">
            <a:avLst/>
          </a:prstGeom>
        </p:spPr>
      </p:pic>
      <p:pic>
        <p:nvPicPr>
          <p:cNvPr id="40" name="Imagen 39"/>
          <p:cNvPicPr>
            <a:picLocks/>
          </p:cNvPicPr>
          <p:nvPr/>
        </p:nvPicPr>
        <p:blipFill rotWithShape="1">
          <a:blip r:embed="rId37"/>
          <a:srcRect b="4152"/>
          <a:stretch/>
        </p:blipFill>
        <p:spPr>
          <a:xfrm>
            <a:off x="9011188" y="4056796"/>
            <a:ext cx="828000" cy="1008000"/>
          </a:xfrm>
          <a:prstGeom prst="rect">
            <a:avLst/>
          </a:prstGeom>
        </p:spPr>
      </p:pic>
      <p:pic>
        <p:nvPicPr>
          <p:cNvPr id="41" name="Imagen 40"/>
          <p:cNvPicPr>
            <a:picLocks/>
          </p:cNvPicPr>
          <p:nvPr/>
        </p:nvPicPr>
        <p:blipFill rotWithShape="1">
          <a:blip r:embed="rId38"/>
          <a:srcRect b="5054"/>
          <a:stretch/>
        </p:blipFill>
        <p:spPr>
          <a:xfrm>
            <a:off x="19634" y="5518478"/>
            <a:ext cx="828000" cy="1008000"/>
          </a:xfrm>
          <a:prstGeom prst="rect">
            <a:avLst/>
          </a:prstGeom>
        </p:spPr>
      </p:pic>
      <p:pic>
        <p:nvPicPr>
          <p:cNvPr id="42" name="Imagen 41"/>
          <p:cNvPicPr>
            <a:picLocks/>
          </p:cNvPicPr>
          <p:nvPr/>
        </p:nvPicPr>
        <p:blipFill rotWithShape="1">
          <a:blip r:embed="rId39"/>
          <a:srcRect b="5054"/>
          <a:stretch/>
        </p:blipFill>
        <p:spPr>
          <a:xfrm>
            <a:off x="1037392" y="5518478"/>
            <a:ext cx="828000" cy="1008000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40"/>
          <a:srcRect b="5391"/>
          <a:stretch/>
        </p:blipFill>
        <p:spPr>
          <a:xfrm>
            <a:off x="2208100" y="5518478"/>
            <a:ext cx="828000" cy="1008000"/>
          </a:xfrm>
          <a:prstGeom prst="rect">
            <a:avLst/>
          </a:prstGeom>
        </p:spPr>
      </p:pic>
      <p:pic>
        <p:nvPicPr>
          <p:cNvPr id="44" name="Imagen 43"/>
          <p:cNvPicPr>
            <a:picLocks/>
          </p:cNvPicPr>
          <p:nvPr/>
        </p:nvPicPr>
        <p:blipFill rotWithShape="1">
          <a:blip r:embed="rId41"/>
          <a:srcRect b="5728"/>
          <a:stretch/>
        </p:blipFill>
        <p:spPr>
          <a:xfrm>
            <a:off x="3288224" y="5518478"/>
            <a:ext cx="828000" cy="1008000"/>
          </a:xfrm>
          <a:prstGeom prst="rect">
            <a:avLst/>
          </a:prstGeom>
        </p:spPr>
      </p:pic>
      <p:pic>
        <p:nvPicPr>
          <p:cNvPr id="45" name="Imagen 44"/>
          <p:cNvPicPr>
            <a:picLocks/>
          </p:cNvPicPr>
          <p:nvPr/>
        </p:nvPicPr>
        <p:blipFill rotWithShape="1">
          <a:blip r:embed="rId42"/>
          <a:srcRect b="4152"/>
          <a:stretch/>
        </p:blipFill>
        <p:spPr>
          <a:xfrm>
            <a:off x="4469011" y="5518478"/>
            <a:ext cx="828000" cy="1008000"/>
          </a:xfrm>
          <a:prstGeom prst="rect">
            <a:avLst/>
          </a:prstGeom>
        </p:spPr>
      </p:pic>
      <p:pic>
        <p:nvPicPr>
          <p:cNvPr id="46" name="Imagen 45"/>
          <p:cNvPicPr>
            <a:picLocks/>
          </p:cNvPicPr>
          <p:nvPr/>
        </p:nvPicPr>
        <p:blipFill rotWithShape="1">
          <a:blip r:embed="rId43"/>
          <a:srcRect b="4152"/>
          <a:stretch/>
        </p:blipFill>
        <p:spPr>
          <a:xfrm>
            <a:off x="5649798" y="5518478"/>
            <a:ext cx="828000" cy="1008000"/>
          </a:xfrm>
          <a:prstGeom prst="rect">
            <a:avLst/>
          </a:prstGeom>
        </p:spPr>
      </p:pic>
      <p:pic>
        <p:nvPicPr>
          <p:cNvPr id="47" name="Imagen 46"/>
          <p:cNvPicPr>
            <a:picLocks/>
          </p:cNvPicPr>
          <p:nvPr/>
        </p:nvPicPr>
        <p:blipFill rotWithShape="1">
          <a:blip r:embed="rId44"/>
          <a:srcRect b="4833"/>
          <a:stretch/>
        </p:blipFill>
        <p:spPr>
          <a:xfrm>
            <a:off x="6822471" y="5518478"/>
            <a:ext cx="828000" cy="1008000"/>
          </a:xfrm>
          <a:prstGeom prst="rect">
            <a:avLst/>
          </a:prstGeom>
        </p:spPr>
      </p:pic>
      <p:pic>
        <p:nvPicPr>
          <p:cNvPr id="48" name="Imagen 47"/>
          <p:cNvPicPr>
            <a:picLocks/>
          </p:cNvPicPr>
          <p:nvPr/>
        </p:nvPicPr>
        <p:blipFill rotWithShape="1">
          <a:blip r:embed="rId45"/>
          <a:srcRect b="3579"/>
          <a:stretch/>
        </p:blipFill>
        <p:spPr>
          <a:xfrm>
            <a:off x="7877608" y="5518478"/>
            <a:ext cx="82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26" y="0"/>
            <a:ext cx="828000" cy="1008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00492" y="0"/>
            <a:ext cx="828000" cy="1008000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47957" y="0"/>
            <a:ext cx="828000" cy="1008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61773" y="23477"/>
            <a:ext cx="828000" cy="1008000"/>
          </a:xfrm>
          <a:prstGeom prst="rect">
            <a:avLst/>
          </a:prstGeom>
        </p:spPr>
      </p:pic>
      <p:pic>
        <p:nvPicPr>
          <p:cNvPr id="18" name="Imagen 1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44631" y="0"/>
            <a:ext cx="828000" cy="1008000"/>
          </a:xfrm>
          <a:prstGeom prst="rect">
            <a:avLst/>
          </a:prstGeom>
        </p:spPr>
      </p:pic>
      <p:pic>
        <p:nvPicPr>
          <p:cNvPr id="19" name="Imagen 1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31388" y="0"/>
            <a:ext cx="828000" cy="1008000"/>
          </a:xfrm>
          <a:prstGeom prst="rect">
            <a:avLst/>
          </a:prstGeom>
        </p:spPr>
      </p:pic>
      <p:pic>
        <p:nvPicPr>
          <p:cNvPr id="21" name="Imagen 2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07128"/>
            <a:ext cx="828000" cy="1008000"/>
          </a:xfrm>
          <a:prstGeom prst="rect">
            <a:avLst/>
          </a:prstGeom>
        </p:spPr>
      </p:pic>
      <p:pic>
        <p:nvPicPr>
          <p:cNvPr id="27" name="Imagen 26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182267" y="4405701"/>
            <a:ext cx="828000" cy="1008000"/>
          </a:xfrm>
          <a:prstGeom prst="rect">
            <a:avLst/>
          </a:prstGeom>
        </p:spPr>
      </p:pic>
      <p:pic>
        <p:nvPicPr>
          <p:cNvPr id="28" name="Imagen 27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661773" y="1423779"/>
            <a:ext cx="828000" cy="1008000"/>
          </a:xfrm>
          <a:prstGeom prst="rect">
            <a:avLst/>
          </a:prstGeom>
        </p:spPr>
      </p:pic>
      <p:pic>
        <p:nvPicPr>
          <p:cNvPr id="2" name="Imagen 1"/>
          <p:cNvPicPr>
            <a:picLocks/>
          </p:cNvPicPr>
          <p:nvPr/>
        </p:nvPicPr>
        <p:blipFill rotWithShape="1">
          <a:blip r:embed="rId11"/>
          <a:srcRect b="4646"/>
          <a:stretch/>
        </p:blipFill>
        <p:spPr>
          <a:xfrm>
            <a:off x="6200492" y="1423779"/>
            <a:ext cx="828000" cy="1008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12"/>
          <a:srcRect b="4606"/>
          <a:stretch/>
        </p:blipFill>
        <p:spPr>
          <a:xfrm>
            <a:off x="7446987" y="1407128"/>
            <a:ext cx="828000" cy="1008368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13"/>
          <a:srcRect b="3579"/>
          <a:stretch/>
        </p:blipFill>
        <p:spPr>
          <a:xfrm>
            <a:off x="4943666" y="1407128"/>
            <a:ext cx="828000" cy="1008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14"/>
          <a:srcRect b="4719"/>
          <a:stretch/>
        </p:blipFill>
        <p:spPr>
          <a:xfrm>
            <a:off x="3691126" y="1407128"/>
            <a:ext cx="828000" cy="1008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15"/>
          <a:srcRect b="3354"/>
          <a:stretch/>
        </p:blipFill>
        <p:spPr>
          <a:xfrm>
            <a:off x="2444631" y="1407128"/>
            <a:ext cx="828000" cy="1008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16"/>
          <a:srcRect b="4148"/>
          <a:stretch/>
        </p:blipFill>
        <p:spPr>
          <a:xfrm>
            <a:off x="4953027" y="0"/>
            <a:ext cx="828000" cy="1008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17"/>
          <a:srcRect b="2294"/>
          <a:stretch/>
        </p:blipFill>
        <p:spPr>
          <a:xfrm>
            <a:off x="4943666" y="2892545"/>
            <a:ext cx="828000" cy="1008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18"/>
          <a:srcRect b="6116"/>
          <a:stretch/>
        </p:blipFill>
        <p:spPr>
          <a:xfrm>
            <a:off x="34771" y="0"/>
            <a:ext cx="828000" cy="1008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19"/>
          <a:srcRect b="3884"/>
          <a:stretch/>
        </p:blipFill>
        <p:spPr>
          <a:xfrm>
            <a:off x="1231388" y="1407128"/>
            <a:ext cx="828000" cy="100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64" y="2814256"/>
            <a:ext cx="829128" cy="10059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1388" y="2814256"/>
            <a:ext cx="829128" cy="10120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77421" y="2894618"/>
            <a:ext cx="829128" cy="100592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97633" y="2888521"/>
            <a:ext cx="829128" cy="101202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1367" y="2894618"/>
            <a:ext cx="823031" cy="10059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44580" y="2891569"/>
            <a:ext cx="823031" cy="100592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793" y="2888521"/>
            <a:ext cx="829128" cy="101202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264" y="4405701"/>
            <a:ext cx="829128" cy="100592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69989" y="4405701"/>
            <a:ext cx="823031" cy="100592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16022" y="4405701"/>
            <a:ext cx="829128" cy="100592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02302" y="4405701"/>
            <a:ext cx="829128" cy="101202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46919" y="4405701"/>
            <a:ext cx="829128" cy="1042506"/>
          </a:xfrm>
          <a:prstGeom prst="rect">
            <a:avLst/>
          </a:prstGeom>
        </p:spPr>
      </p:pic>
      <p:pic>
        <p:nvPicPr>
          <p:cNvPr id="34" name="Imagen 33"/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8685588" y="4403628"/>
            <a:ext cx="828000" cy="100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74" y="5716897"/>
            <a:ext cx="835224" cy="993734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25291" y="5716897"/>
            <a:ext cx="829128" cy="100592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49600" y="5716897"/>
            <a:ext cx="823031" cy="1079086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677433" y="5716897"/>
            <a:ext cx="823031" cy="1012024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942538" y="5719945"/>
            <a:ext cx="829128" cy="1005927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175528" y="5716897"/>
            <a:ext cx="865707" cy="1079086"/>
          </a:xfrm>
          <a:prstGeom prst="rect">
            <a:avLst/>
          </a:prstGeom>
        </p:spPr>
      </p:pic>
      <p:pic>
        <p:nvPicPr>
          <p:cNvPr id="42" name="Imagen 41"/>
          <p:cNvPicPr>
            <a:picLocks/>
          </p:cNvPicPr>
          <p:nvPr/>
        </p:nvPicPr>
        <p:blipFill rotWithShape="1">
          <a:blip r:embed="rId39"/>
          <a:srcRect t="-1" b="7323"/>
          <a:stretch/>
        </p:blipFill>
        <p:spPr>
          <a:xfrm>
            <a:off x="7432387" y="5683365"/>
            <a:ext cx="828000" cy="1008000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40"/>
          <a:srcRect b="5685"/>
          <a:stretch/>
        </p:blipFill>
        <p:spPr>
          <a:xfrm>
            <a:off x="8660220" y="5683365"/>
            <a:ext cx="828000" cy="1008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220813" y="4442280"/>
            <a:ext cx="823031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436" y="236154"/>
            <a:ext cx="862144" cy="1063753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3"/>
          <a:srcRect b="5328"/>
          <a:stretch/>
        </p:blipFill>
        <p:spPr>
          <a:xfrm>
            <a:off x="8188669" y="236154"/>
            <a:ext cx="828000" cy="1008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4"/>
          <a:srcRect b="5054"/>
          <a:stretch/>
        </p:blipFill>
        <p:spPr>
          <a:xfrm>
            <a:off x="5827293" y="162540"/>
            <a:ext cx="828000" cy="1008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5"/>
          <a:srcRect b="4606"/>
          <a:stretch/>
        </p:blipFill>
        <p:spPr>
          <a:xfrm>
            <a:off x="4672639" y="170030"/>
            <a:ext cx="828000" cy="100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5413"/>
            <a:ext cx="829128" cy="1005927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 rotWithShape="1">
          <a:blip r:embed="rId7"/>
          <a:srcRect t="1" b="2958"/>
          <a:stretch/>
        </p:blipFill>
        <p:spPr>
          <a:xfrm>
            <a:off x="0" y="170030"/>
            <a:ext cx="829128" cy="100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305" y="172103"/>
            <a:ext cx="829128" cy="100592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083" y="172103"/>
            <a:ext cx="829128" cy="100592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8861" y="170030"/>
            <a:ext cx="829128" cy="10120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178723"/>
            <a:ext cx="829128" cy="10059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305" y="1687606"/>
            <a:ext cx="829128" cy="993734"/>
          </a:xfrm>
          <a:prstGeom prst="rect">
            <a:avLst/>
          </a:prstGeom>
        </p:spPr>
      </p:pic>
      <p:pic>
        <p:nvPicPr>
          <p:cNvPr id="26" name="Imagen 25"/>
          <p:cNvPicPr>
            <a:picLocks/>
          </p:cNvPicPr>
          <p:nvPr/>
        </p:nvPicPr>
        <p:blipFill rotWithShape="1">
          <a:blip r:embed="rId13"/>
          <a:srcRect b="2775"/>
          <a:stretch/>
        </p:blipFill>
        <p:spPr>
          <a:xfrm>
            <a:off x="1121305" y="3176650"/>
            <a:ext cx="828000" cy="1008000"/>
          </a:xfrm>
          <a:prstGeom prst="rect">
            <a:avLst/>
          </a:prstGeom>
        </p:spPr>
      </p:pic>
      <p:pic>
        <p:nvPicPr>
          <p:cNvPr id="27" name="Imagen 26"/>
          <p:cNvPicPr>
            <a:picLocks/>
          </p:cNvPicPr>
          <p:nvPr/>
        </p:nvPicPr>
        <p:blipFill rotWithShape="1">
          <a:blip r:embed="rId14"/>
          <a:srcRect b="4606"/>
          <a:stretch/>
        </p:blipFill>
        <p:spPr>
          <a:xfrm>
            <a:off x="2305083" y="3176650"/>
            <a:ext cx="828000" cy="1008000"/>
          </a:xfrm>
          <a:prstGeom prst="rect">
            <a:avLst/>
          </a:prstGeom>
        </p:spPr>
      </p:pic>
      <p:pic>
        <p:nvPicPr>
          <p:cNvPr id="29" name="Imagen 28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488861" y="3176650"/>
            <a:ext cx="828000" cy="1008000"/>
          </a:xfrm>
          <a:prstGeom prst="rect">
            <a:avLst/>
          </a:prstGeom>
        </p:spPr>
      </p:pic>
      <p:pic>
        <p:nvPicPr>
          <p:cNvPr id="32" name="Imagen 31"/>
          <p:cNvPicPr>
            <a:picLocks/>
          </p:cNvPicPr>
          <p:nvPr/>
        </p:nvPicPr>
        <p:blipFill rotWithShape="1">
          <a:blip r:embed="rId16"/>
          <a:srcRect b="4943"/>
          <a:stretch/>
        </p:blipFill>
        <p:spPr>
          <a:xfrm>
            <a:off x="4672639" y="3176650"/>
            <a:ext cx="828000" cy="1008000"/>
          </a:xfrm>
          <a:prstGeom prst="rect">
            <a:avLst/>
          </a:prstGeom>
        </p:spPr>
      </p:pic>
      <p:pic>
        <p:nvPicPr>
          <p:cNvPr id="34" name="Imagen 33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5856417" y="3176650"/>
            <a:ext cx="828000" cy="1008000"/>
          </a:xfrm>
          <a:prstGeom prst="rect">
            <a:avLst/>
          </a:prstGeom>
        </p:spPr>
      </p:pic>
      <p:pic>
        <p:nvPicPr>
          <p:cNvPr id="35" name="Imagen 34"/>
          <p:cNvPicPr>
            <a:picLocks/>
          </p:cNvPicPr>
          <p:nvPr/>
        </p:nvPicPr>
        <p:blipFill rotWithShape="1">
          <a:blip r:embed="rId18"/>
          <a:srcRect b="4719"/>
          <a:stretch/>
        </p:blipFill>
        <p:spPr>
          <a:xfrm>
            <a:off x="7085508" y="3176650"/>
            <a:ext cx="828000" cy="1008000"/>
          </a:xfrm>
          <a:prstGeom prst="rect">
            <a:avLst/>
          </a:prstGeom>
        </p:spPr>
      </p:pic>
      <p:pic>
        <p:nvPicPr>
          <p:cNvPr id="36" name="Imagen 35"/>
          <p:cNvPicPr>
            <a:picLocks/>
          </p:cNvPicPr>
          <p:nvPr/>
        </p:nvPicPr>
        <p:blipFill rotWithShape="1">
          <a:blip r:embed="rId19"/>
          <a:srcRect b="2988"/>
          <a:stretch/>
        </p:blipFill>
        <p:spPr>
          <a:xfrm>
            <a:off x="8188669" y="3189605"/>
            <a:ext cx="828000" cy="1008000"/>
          </a:xfrm>
          <a:prstGeom prst="rect">
            <a:avLst/>
          </a:prstGeom>
        </p:spPr>
      </p:pic>
      <p:pic>
        <p:nvPicPr>
          <p:cNvPr id="47" name="Imagen 46"/>
          <p:cNvPicPr>
            <a:picLocks/>
          </p:cNvPicPr>
          <p:nvPr/>
        </p:nvPicPr>
        <p:blipFill rotWithShape="1">
          <a:blip r:embed="rId20"/>
          <a:srcRect b="3344"/>
          <a:stretch/>
        </p:blipFill>
        <p:spPr>
          <a:xfrm>
            <a:off x="1128" y="4670049"/>
            <a:ext cx="828000" cy="1008000"/>
          </a:xfrm>
          <a:prstGeom prst="rect">
            <a:avLst/>
          </a:prstGeom>
        </p:spPr>
      </p:pic>
      <p:pic>
        <p:nvPicPr>
          <p:cNvPr id="48" name="Imagen 47"/>
          <p:cNvPicPr>
            <a:picLocks/>
          </p:cNvPicPr>
          <p:nvPr/>
        </p:nvPicPr>
        <p:blipFill rotWithShape="1">
          <a:blip r:embed="rId21"/>
          <a:srcRect b="3462"/>
          <a:stretch/>
        </p:blipFill>
        <p:spPr>
          <a:xfrm>
            <a:off x="1121305" y="4670049"/>
            <a:ext cx="82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7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9424</TotalTime>
  <Words>0</Words>
  <Application>Microsoft Office PowerPoint</Application>
  <PresentationFormat>A4 (210 x 297 mm)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Administrador</cp:lastModifiedBy>
  <cp:revision>145</cp:revision>
  <cp:lastPrinted>2017-09-22T10:38:55Z</cp:lastPrinted>
  <dcterms:created xsi:type="dcterms:W3CDTF">2017-09-22T10:03:09Z</dcterms:created>
  <dcterms:modified xsi:type="dcterms:W3CDTF">2024-11-11T17:10:31Z</dcterms:modified>
</cp:coreProperties>
</file>