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2" r:id="rId3"/>
    <p:sldId id="265" r:id="rId4"/>
    <p:sldId id="258" r:id="rId5"/>
    <p:sldId id="264" r:id="rId6"/>
    <p:sldId id="260" r:id="rId7"/>
    <p:sldId id="261" r:id="rId8"/>
    <p:sldId id="266" r:id="rId9"/>
  </p:sldIdLst>
  <p:sldSz cx="12420600" cy="7559675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1000" y="301320"/>
            <a:ext cx="11178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21000" y="1768680"/>
            <a:ext cx="11178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1000" y="4058640"/>
            <a:ext cx="11178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1000" y="301320"/>
            <a:ext cx="11178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21000" y="1768680"/>
            <a:ext cx="54547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348960" y="1768680"/>
            <a:ext cx="54547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21000" y="4058640"/>
            <a:ext cx="54547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348960" y="4058640"/>
            <a:ext cx="54547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1000" y="301320"/>
            <a:ext cx="11178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21000" y="1768680"/>
            <a:ext cx="3598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400280" y="1768680"/>
            <a:ext cx="3598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179560" y="1768680"/>
            <a:ext cx="3598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21000" y="4058640"/>
            <a:ext cx="3598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400280" y="4058640"/>
            <a:ext cx="3598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179560" y="4058640"/>
            <a:ext cx="3598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1000" y="301320"/>
            <a:ext cx="11178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21000" y="1768680"/>
            <a:ext cx="11178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1000" y="301320"/>
            <a:ext cx="11178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21000" y="1768680"/>
            <a:ext cx="11178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1000" y="301320"/>
            <a:ext cx="11178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21000" y="1768680"/>
            <a:ext cx="54547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348960" y="1768680"/>
            <a:ext cx="54547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1000" y="301320"/>
            <a:ext cx="11178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4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1000" y="301320"/>
            <a:ext cx="1117800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1000" y="301320"/>
            <a:ext cx="11178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21000" y="1768680"/>
            <a:ext cx="54547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348960" y="1768680"/>
            <a:ext cx="54547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21000" y="4058640"/>
            <a:ext cx="54547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1000" y="301320"/>
            <a:ext cx="11178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21000" y="1768680"/>
            <a:ext cx="54547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348960" y="1768680"/>
            <a:ext cx="54547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348960" y="4058640"/>
            <a:ext cx="54547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1000" y="301320"/>
            <a:ext cx="11178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21000" y="1768680"/>
            <a:ext cx="54547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348960" y="1768680"/>
            <a:ext cx="54547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21000" y="4058640"/>
            <a:ext cx="11178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s-ES" sz="286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53920" y="7006680"/>
            <a:ext cx="2794320" cy="402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0C57455A-DE7A-48B4-9D8D-1E3879F25BD2}" type="datetime">
              <a:rPr lang="es-ES" sz="1230" b="0" strike="noStrike" spc="-1">
                <a:solidFill>
                  <a:srgbClr val="8B8B8B"/>
                </a:solidFill>
                <a:latin typeface="Calibri"/>
              </a:rPr>
              <a:t>14/10/2024</a:t>
            </a:fld>
            <a:endParaRPr lang="es-ES" sz="123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114440" y="7006680"/>
            <a:ext cx="4191480" cy="402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es-ES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772120" y="7006680"/>
            <a:ext cx="2794320" cy="402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30445DD-192D-465C-AED5-9FBE2FB56402}" type="slidenum">
              <a:rPr lang="es-ES" sz="123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ES" sz="123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21000" y="301320"/>
            <a:ext cx="11178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s-ES" sz="184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21000" y="1768680"/>
            <a:ext cx="11178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60" b="0" strike="noStrike" spc="-1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4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4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4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jpe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19" Type="http://schemas.openxmlformats.org/officeDocument/2006/relationships/image" Target="../media/image63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g"/><Relationship Id="rId17" Type="http://schemas.openxmlformats.org/officeDocument/2006/relationships/image" Target="../media/image79.jpeg"/><Relationship Id="rId2" Type="http://schemas.openxmlformats.org/officeDocument/2006/relationships/image" Target="../media/image64.jpeg"/><Relationship Id="rId16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jp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g"/><Relationship Id="rId11" Type="http://schemas.openxmlformats.org/officeDocument/2006/relationships/image" Target="../media/image91.png"/><Relationship Id="rId5" Type="http://schemas.openxmlformats.org/officeDocument/2006/relationships/image" Target="../media/image85.jpg"/><Relationship Id="rId15" Type="http://schemas.openxmlformats.org/officeDocument/2006/relationships/image" Target="../media/image95.jp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23"/>
          <p:cNvSpPr/>
          <p:nvPr/>
        </p:nvSpPr>
        <p:spPr>
          <a:xfrm>
            <a:off x="4123440" y="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Text Box 3"/>
          <p:cNvSpPr/>
          <p:nvPr/>
        </p:nvSpPr>
        <p:spPr>
          <a:xfrm>
            <a:off x="4378680" y="203508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GABRIEL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52" name="AutoShape 23"/>
          <p:cNvSpPr/>
          <p:nvPr/>
        </p:nvSpPr>
        <p:spPr>
          <a:xfrm>
            <a:off x="2093416" y="258804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Text Box 3"/>
          <p:cNvSpPr/>
          <p:nvPr/>
        </p:nvSpPr>
        <p:spPr>
          <a:xfrm>
            <a:off x="2319856" y="4624200"/>
            <a:ext cx="151164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ANA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55" name="AutoShape 23"/>
          <p:cNvSpPr/>
          <p:nvPr/>
        </p:nvSpPr>
        <p:spPr>
          <a:xfrm>
            <a:off x="4181416" y="257760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Text Box 3"/>
          <p:cNvSpPr/>
          <p:nvPr/>
        </p:nvSpPr>
        <p:spPr>
          <a:xfrm>
            <a:off x="4460776" y="461880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</a:rPr>
              <a:t>LIDIA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58" name="AutoShape 23"/>
          <p:cNvSpPr/>
          <p:nvPr/>
        </p:nvSpPr>
        <p:spPr>
          <a:xfrm>
            <a:off x="10389937" y="-1008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Text Box 3"/>
          <p:cNvSpPr/>
          <p:nvPr/>
        </p:nvSpPr>
        <p:spPr>
          <a:xfrm>
            <a:off x="10628617" y="201168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JOSEBE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60" name="Picture 49" descr="Josebe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0704"/>
          <a:stretch/>
        </p:blipFill>
        <p:spPr>
          <a:xfrm>
            <a:off x="10666057" y="91800"/>
            <a:ext cx="1511640" cy="1907640"/>
          </a:xfrm>
          <a:prstGeom prst="rect">
            <a:avLst/>
          </a:prstGeom>
          <a:ln w="0">
            <a:noFill/>
          </a:ln>
        </p:spPr>
      </p:pic>
      <p:sp>
        <p:nvSpPr>
          <p:cNvPr id="61" name="AutoShape 23"/>
          <p:cNvSpPr/>
          <p:nvPr/>
        </p:nvSpPr>
        <p:spPr>
          <a:xfrm>
            <a:off x="13336" y="262332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Text Box 3"/>
          <p:cNvSpPr/>
          <p:nvPr/>
        </p:nvSpPr>
        <p:spPr>
          <a:xfrm>
            <a:off x="274696" y="462276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NURIA CH.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63" name="Picture 53" descr="Nuria"/>
          <p:cNvPicPr/>
          <p:nvPr/>
        </p:nvPicPr>
        <p:blipFill>
          <a:blip r:embed="rId4"/>
          <a:srcRect l="3318" r="1828"/>
          <a:stretch/>
        </p:blipFill>
        <p:spPr>
          <a:xfrm>
            <a:off x="237256" y="2701800"/>
            <a:ext cx="1511640" cy="1907640"/>
          </a:xfrm>
          <a:prstGeom prst="rect">
            <a:avLst/>
          </a:prstGeom>
          <a:ln w="0">
            <a:noFill/>
          </a:ln>
        </p:spPr>
      </p:pic>
      <p:sp>
        <p:nvSpPr>
          <p:cNvPr id="64" name="AutoShape 23"/>
          <p:cNvSpPr/>
          <p:nvPr/>
        </p:nvSpPr>
        <p:spPr>
          <a:xfrm>
            <a:off x="0" y="792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Text Box 3"/>
          <p:cNvSpPr/>
          <p:nvPr/>
        </p:nvSpPr>
        <p:spPr>
          <a:xfrm>
            <a:off x="279360" y="203508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BELÉN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70" name="AutoShape 23"/>
          <p:cNvSpPr/>
          <p:nvPr/>
        </p:nvSpPr>
        <p:spPr>
          <a:xfrm>
            <a:off x="2061000" y="-468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Text Box 3"/>
          <p:cNvSpPr/>
          <p:nvPr/>
        </p:nvSpPr>
        <p:spPr>
          <a:xfrm>
            <a:off x="2410560" y="2048137"/>
            <a:ext cx="1281960" cy="2487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ALICIA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73" name="AutoShape 23"/>
          <p:cNvSpPr/>
          <p:nvPr/>
        </p:nvSpPr>
        <p:spPr>
          <a:xfrm>
            <a:off x="6220643" y="-1008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Text Box 3"/>
          <p:cNvSpPr/>
          <p:nvPr/>
        </p:nvSpPr>
        <p:spPr>
          <a:xfrm>
            <a:off x="6481936" y="205200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PATRICIA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75" name="AutoShape 23"/>
          <p:cNvSpPr/>
          <p:nvPr/>
        </p:nvSpPr>
        <p:spPr>
          <a:xfrm>
            <a:off x="8326621" y="-1008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Text Box 3"/>
          <p:cNvSpPr/>
          <p:nvPr/>
        </p:nvSpPr>
        <p:spPr>
          <a:xfrm>
            <a:off x="8607781" y="201096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RAQUEL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83" name="AutoShape 23"/>
          <p:cNvSpPr/>
          <p:nvPr/>
        </p:nvSpPr>
        <p:spPr>
          <a:xfrm>
            <a:off x="6246736" y="257760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Text Box 3"/>
          <p:cNvSpPr/>
          <p:nvPr/>
        </p:nvSpPr>
        <p:spPr>
          <a:xfrm>
            <a:off x="6540496" y="460800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SILVIA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85" name="AutoShape 23"/>
          <p:cNvSpPr/>
          <p:nvPr/>
        </p:nvSpPr>
        <p:spPr>
          <a:xfrm>
            <a:off x="8333617" y="2582627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Text Box 3"/>
          <p:cNvSpPr/>
          <p:nvPr/>
        </p:nvSpPr>
        <p:spPr>
          <a:xfrm>
            <a:off x="8610457" y="4612667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LAURA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87" name="Imagen 79"/>
          <p:cNvPicPr/>
          <p:nvPr/>
        </p:nvPicPr>
        <p:blipFill>
          <a:blip r:embed="rId5"/>
          <a:srcRect l="14433" t="14906" r="21709" b="23558"/>
          <a:stretch/>
        </p:blipFill>
        <p:spPr>
          <a:xfrm>
            <a:off x="8556097" y="2697107"/>
            <a:ext cx="1511640" cy="1907640"/>
          </a:xfrm>
          <a:prstGeom prst="rect">
            <a:avLst/>
          </a:prstGeom>
          <a:ln w="0">
            <a:noFill/>
          </a:ln>
        </p:spPr>
      </p:pic>
      <p:sp>
        <p:nvSpPr>
          <p:cNvPr id="88" name="AutoShape 23"/>
          <p:cNvSpPr/>
          <p:nvPr/>
        </p:nvSpPr>
        <p:spPr>
          <a:xfrm>
            <a:off x="10422337" y="2580107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Text Box 3"/>
          <p:cNvSpPr/>
          <p:nvPr/>
        </p:nvSpPr>
        <p:spPr>
          <a:xfrm>
            <a:off x="10699177" y="4610147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CARLOS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90" name="Imagen 82"/>
          <p:cNvPicPr/>
          <p:nvPr/>
        </p:nvPicPr>
        <p:blipFill>
          <a:blip r:embed="rId6"/>
          <a:srcRect l="11052" t="8997" r="6722" b="16960"/>
          <a:stretch/>
        </p:blipFill>
        <p:spPr>
          <a:xfrm>
            <a:off x="10666057" y="2697467"/>
            <a:ext cx="1511640" cy="1907640"/>
          </a:xfrm>
          <a:prstGeom prst="rect">
            <a:avLst/>
          </a:prstGeom>
          <a:ln w="0">
            <a:noFill/>
          </a:ln>
        </p:spPr>
      </p:pic>
      <p:pic>
        <p:nvPicPr>
          <p:cNvPr id="91" name="Imagen 90"/>
          <p:cNvPicPr/>
          <p:nvPr/>
        </p:nvPicPr>
        <p:blipFill rotWithShape="1">
          <a:blip r:embed="rId7"/>
          <a:srcRect l="12738" t="21748" r="22788" b="11370"/>
          <a:stretch/>
        </p:blipFill>
        <p:spPr>
          <a:xfrm rot="5421600">
            <a:off x="6300074" y="2937164"/>
            <a:ext cx="1879358" cy="1461960"/>
          </a:xfrm>
          <a:prstGeom prst="rect">
            <a:avLst/>
          </a:prstGeom>
          <a:ln w="0"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12750" r="15309" b="10115"/>
          <a:stretch/>
        </p:blipFill>
        <p:spPr>
          <a:xfrm rot="5400000">
            <a:off x="4199181" y="330981"/>
            <a:ext cx="1897560" cy="1498398"/>
          </a:xfrm>
          <a:prstGeom prst="rect">
            <a:avLst/>
          </a:prstGeom>
        </p:spPr>
      </p:pic>
      <p:pic>
        <p:nvPicPr>
          <p:cNvPr id="92" name="Imagen 20"/>
          <p:cNvPicPr/>
          <p:nvPr/>
        </p:nvPicPr>
        <p:blipFill>
          <a:blip r:embed="rId9"/>
          <a:srcRect l="11439" t="18331" r="29174" b="17976"/>
          <a:stretch/>
        </p:blipFill>
        <p:spPr>
          <a:xfrm rot="5400000">
            <a:off x="42300" y="323405"/>
            <a:ext cx="1884240" cy="1517760"/>
          </a:xfrm>
          <a:prstGeom prst="rect">
            <a:avLst/>
          </a:prstGeom>
          <a:ln w="0">
            <a:noFill/>
          </a:ln>
        </p:spPr>
      </p:pic>
      <p:pic>
        <p:nvPicPr>
          <p:cNvPr id="95" name="Imagen 94"/>
          <p:cNvPicPr/>
          <p:nvPr/>
        </p:nvPicPr>
        <p:blipFill>
          <a:blip r:embed="rId10"/>
          <a:srcRect l="4471" t="9717" r="15809" b="11394"/>
          <a:stretch/>
        </p:blipFill>
        <p:spPr>
          <a:xfrm rot="5413200">
            <a:off x="8392939" y="334936"/>
            <a:ext cx="1930680" cy="143316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4" descr="K:\CURSO ESCOLAR\7.-FOTOGRAFÍAS\CURSO 2019-2020\PROFESIONALES NUEVOS\Ana.JPG"/>
          <p:cNvPicPr/>
          <p:nvPr/>
        </p:nvPicPr>
        <p:blipFill>
          <a:blip r:embed="rId11"/>
          <a:stretch/>
        </p:blipFill>
        <p:spPr>
          <a:xfrm>
            <a:off x="2339476" y="2728080"/>
            <a:ext cx="1511640" cy="1907640"/>
          </a:xfrm>
          <a:prstGeom prst="rect">
            <a:avLst/>
          </a:prstGeom>
          <a:ln w="0">
            <a:noFill/>
          </a:ln>
        </p:spPr>
      </p:pic>
      <p:sp>
        <p:nvSpPr>
          <p:cNvPr id="3" name="AutoShape 2" descr="https://mail.google.com/mail/u/0?ui=2&amp;ik=34a5f31244&amp;attid=0.1&amp;permmsgid=msg-f:1809106779781409476&amp;th=191b3d07f99f2ac4&amp;view=fimg&amp;fur=ip&amp;sz=s0-l75-ft&amp;attbid=ANGjdJ_xKaXWJ152bUxdz5pqZ32p60W6p_dvf0GXsP79gaAFv4HShzjnuE1n5yd4c6zBjdpyJ9-jfBC6ACBbWBXP-pQrpfv9iP2K0utQT8nPlbrLD2XXbMLPSdS0qhE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2"/>
          <a:srcRect l="9677" t="9921" r="12256" b="19005"/>
          <a:stretch/>
        </p:blipFill>
        <p:spPr>
          <a:xfrm>
            <a:off x="2302680" y="166276"/>
            <a:ext cx="1556880" cy="1889894"/>
          </a:xfrm>
          <a:prstGeom prst="rect">
            <a:avLst/>
          </a:prstGeom>
        </p:spPr>
      </p:pic>
      <p:sp>
        <p:nvSpPr>
          <p:cNvPr id="5" name="AutoShape 4" descr="https://mail.google.com/mail/u/0?ui=2&amp;ik=34a5f31244&amp;attid=0.1&amp;permmsgid=msg-f:1809106735434774629&amp;th=191b3cfda65b3865&amp;view=fimg&amp;fur=ip&amp;sz=s0-l75-ft&amp;attbid=ANGjdJ8dxCtqjpy2WXyNGctHhP8DYIKX9h8xddxKDb8t-S3KTEObQCLOPipUGQx0MrdWZjcN3FZd5_wC6z5rniWg1rYpeGjJCoC1lDcQcXb-sdrO8Ytr3KRguiyTDlk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3"/>
          <a:srcRect l="19155" t="20759" r="20076" b="20924"/>
          <a:stretch/>
        </p:blipFill>
        <p:spPr>
          <a:xfrm>
            <a:off x="4460776" y="2755440"/>
            <a:ext cx="1475373" cy="1887840"/>
          </a:xfrm>
          <a:prstGeom prst="rect">
            <a:avLst/>
          </a:prstGeom>
        </p:spPr>
      </p:pic>
      <p:sp>
        <p:nvSpPr>
          <p:cNvPr id="7" name="AutoShape 6" descr="https://mail.google.com/mail/u/0?ui=2&amp;ik=34a5f31244&amp;attid=0.1&amp;permmsgid=msg-f:1809106537966314781&amp;th=191b3ccfac51a51d&amp;view=fimg&amp;fur=ip&amp;sz=s0-l75-ft&amp;attbid=ANGjdJ-F2JoZSVQFSSkuR-4Oh0D41kQ7rHbI4oAIh2uSPYWjFDLkPJCWTQuniHbdQEOrwD6QwgScZfPiB07xqkapSkVqIVV8l3ayWlqES59JQ1Bumcmw1xW6dH50ovE&amp;disp=em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4"/>
          <a:srcRect l="12973" t="9934" r="17774" b="25185"/>
          <a:stretch/>
        </p:blipFill>
        <p:spPr>
          <a:xfrm>
            <a:off x="6456960" y="131400"/>
            <a:ext cx="1546605" cy="1931938"/>
          </a:xfrm>
          <a:prstGeom prst="rect">
            <a:avLst/>
          </a:prstGeom>
        </p:spPr>
      </p:pic>
      <p:sp>
        <p:nvSpPr>
          <p:cNvPr id="66" name="AutoShape 23"/>
          <p:cNvSpPr/>
          <p:nvPr/>
        </p:nvSpPr>
        <p:spPr>
          <a:xfrm>
            <a:off x="0" y="514692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Text Box 3"/>
          <p:cNvSpPr/>
          <p:nvPr/>
        </p:nvSpPr>
        <p:spPr>
          <a:xfrm>
            <a:off x="293760" y="719280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BERTA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71" name="Imagen 9"/>
          <p:cNvPicPr/>
          <p:nvPr/>
        </p:nvPicPr>
        <p:blipFill>
          <a:blip r:embed="rId15"/>
          <a:srcRect l="4675" t="8513" r="13895" b="11045"/>
          <a:stretch/>
        </p:blipFill>
        <p:spPr>
          <a:xfrm rot="5400000">
            <a:off x="30950" y="5494500"/>
            <a:ext cx="1907640" cy="1458000"/>
          </a:xfrm>
          <a:prstGeom prst="rect">
            <a:avLst/>
          </a:prstGeom>
          <a:ln w="0">
            <a:noFill/>
          </a:ln>
        </p:spPr>
      </p:pic>
      <p:sp>
        <p:nvSpPr>
          <p:cNvPr id="79" name="AutoShape 23"/>
          <p:cNvSpPr/>
          <p:nvPr/>
        </p:nvSpPr>
        <p:spPr>
          <a:xfrm>
            <a:off x="2049840" y="513072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Text Box 3"/>
          <p:cNvSpPr/>
          <p:nvPr/>
        </p:nvSpPr>
        <p:spPr>
          <a:xfrm>
            <a:off x="2314440" y="715824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LAURA C.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96" name="Picture 64" descr="LAURA"/>
          <p:cNvPicPr/>
          <p:nvPr/>
        </p:nvPicPr>
        <p:blipFill>
          <a:blip r:embed="rId16"/>
          <a:stretch/>
        </p:blipFill>
        <p:spPr>
          <a:xfrm>
            <a:off x="2277360" y="5238720"/>
            <a:ext cx="1511640" cy="1907640"/>
          </a:xfrm>
          <a:prstGeom prst="rect">
            <a:avLst/>
          </a:prstGeom>
          <a:ln w="0">
            <a:noFill/>
          </a:ln>
        </p:spPr>
      </p:pic>
      <p:sp>
        <p:nvSpPr>
          <p:cNvPr id="97" name="AutoShape 23"/>
          <p:cNvSpPr/>
          <p:nvPr/>
        </p:nvSpPr>
        <p:spPr>
          <a:xfrm>
            <a:off x="4129920" y="514692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Text Box 3"/>
          <p:cNvSpPr/>
          <p:nvPr/>
        </p:nvSpPr>
        <p:spPr>
          <a:xfrm>
            <a:off x="4458600" y="7198560"/>
            <a:ext cx="1281960" cy="2163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ABEL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00" name="Imagen 99"/>
          <p:cNvPicPr>
            <a:picLocks noChangeAspect="1"/>
          </p:cNvPicPr>
          <p:nvPr/>
        </p:nvPicPr>
        <p:blipFill rotWithShape="1">
          <a:blip r:embed="rId17"/>
          <a:srcRect l="14517" t="16942" r="16361" b="12269"/>
          <a:stretch/>
        </p:blipFill>
        <p:spPr>
          <a:xfrm>
            <a:off x="4381448" y="5252876"/>
            <a:ext cx="1401705" cy="1914004"/>
          </a:xfrm>
          <a:prstGeom prst="rect">
            <a:avLst/>
          </a:prstGeom>
        </p:spPr>
      </p:pic>
      <p:sp>
        <p:nvSpPr>
          <p:cNvPr id="101" name="AutoShape 23"/>
          <p:cNvSpPr/>
          <p:nvPr/>
        </p:nvSpPr>
        <p:spPr>
          <a:xfrm>
            <a:off x="8259480" y="516816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Text Box 3"/>
          <p:cNvSpPr/>
          <p:nvPr/>
        </p:nvSpPr>
        <p:spPr>
          <a:xfrm>
            <a:off x="8536320" y="719856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ELENA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103" name="AutoShape 23"/>
          <p:cNvSpPr/>
          <p:nvPr/>
        </p:nvSpPr>
        <p:spPr>
          <a:xfrm>
            <a:off x="6179760" y="516528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Text Box 3"/>
          <p:cNvSpPr/>
          <p:nvPr/>
        </p:nvSpPr>
        <p:spPr>
          <a:xfrm>
            <a:off x="6472800" y="717552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BEGOÑA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105" name="AutoShape 23"/>
          <p:cNvSpPr/>
          <p:nvPr/>
        </p:nvSpPr>
        <p:spPr>
          <a:xfrm>
            <a:off x="10356120" y="516528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Text Box 3"/>
          <p:cNvSpPr/>
          <p:nvPr/>
        </p:nvSpPr>
        <p:spPr>
          <a:xfrm>
            <a:off x="10632960" y="719568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MÓNICA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07" name="Imagen 67"/>
          <p:cNvPicPr/>
          <p:nvPr/>
        </p:nvPicPr>
        <p:blipFill>
          <a:blip r:embed="rId18"/>
          <a:srcRect l="9042" t="10993" r="7161" b="8828"/>
          <a:stretch/>
        </p:blipFill>
        <p:spPr>
          <a:xfrm>
            <a:off x="6413760" y="5287680"/>
            <a:ext cx="1511640" cy="1907640"/>
          </a:xfrm>
          <a:prstGeom prst="rect">
            <a:avLst/>
          </a:prstGeom>
          <a:ln w="0">
            <a:noFill/>
          </a:ln>
        </p:spPr>
      </p:pic>
      <p:pic>
        <p:nvPicPr>
          <p:cNvPr id="108" name="Imagen 68"/>
          <p:cNvPicPr/>
          <p:nvPr/>
        </p:nvPicPr>
        <p:blipFill rotWithShape="1">
          <a:blip r:embed="rId19"/>
          <a:srcRect l="13961" t="14149" r="8962" b="9333"/>
          <a:stretch/>
        </p:blipFill>
        <p:spPr>
          <a:xfrm>
            <a:off x="8536320" y="5331600"/>
            <a:ext cx="1458891" cy="1843920"/>
          </a:xfrm>
          <a:prstGeom prst="rect">
            <a:avLst/>
          </a:prstGeom>
          <a:ln w="0">
            <a:noFill/>
          </a:ln>
        </p:spPr>
      </p:pic>
      <p:pic>
        <p:nvPicPr>
          <p:cNvPr id="109" name="Imagen 69"/>
          <p:cNvPicPr/>
          <p:nvPr/>
        </p:nvPicPr>
        <p:blipFill>
          <a:blip r:embed="rId20"/>
          <a:srcRect l="19717" t="13937" r="20071" b="27627"/>
          <a:stretch/>
        </p:blipFill>
        <p:spPr>
          <a:xfrm>
            <a:off x="10590120" y="5302440"/>
            <a:ext cx="1511640" cy="190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AutoShape 23"/>
          <p:cNvSpPr/>
          <p:nvPr/>
        </p:nvSpPr>
        <p:spPr>
          <a:xfrm>
            <a:off x="0" y="261936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Text Box 3"/>
          <p:cNvSpPr/>
          <p:nvPr/>
        </p:nvSpPr>
        <p:spPr>
          <a:xfrm>
            <a:off x="248040" y="460296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JOSÉ LUIS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03" name="Picture 2" descr="Jose Luis"/>
          <p:cNvPicPr/>
          <p:nvPr/>
        </p:nvPicPr>
        <p:blipFill>
          <a:blip r:embed="rId2"/>
          <a:srcRect b="10383"/>
          <a:stretch/>
        </p:blipFill>
        <p:spPr>
          <a:xfrm>
            <a:off x="234000" y="2744640"/>
            <a:ext cx="1511640" cy="1835640"/>
          </a:xfrm>
          <a:prstGeom prst="rect">
            <a:avLst/>
          </a:prstGeom>
          <a:ln w="9525">
            <a:noFill/>
          </a:ln>
        </p:spPr>
      </p:pic>
      <p:sp>
        <p:nvSpPr>
          <p:cNvPr id="104" name="Text Box 3"/>
          <p:cNvSpPr/>
          <p:nvPr/>
        </p:nvSpPr>
        <p:spPr>
          <a:xfrm>
            <a:off x="2360160" y="379908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840" b="1" strike="noStrike" spc="-1">
                <a:solidFill>
                  <a:srgbClr val="000000"/>
                </a:solidFill>
                <a:latin typeface="Arial"/>
              </a:rPr>
              <a:t>BEGOÑA I.</a:t>
            </a:r>
            <a:endParaRPr lang="es-ES" sz="1840" b="0" strike="noStrike" spc="-1">
              <a:latin typeface="Arial"/>
            </a:endParaRPr>
          </a:p>
        </p:txBody>
      </p:sp>
      <p:sp>
        <p:nvSpPr>
          <p:cNvPr id="105" name="AutoShape 23"/>
          <p:cNvSpPr/>
          <p:nvPr/>
        </p:nvSpPr>
        <p:spPr>
          <a:xfrm>
            <a:off x="2084040" y="260820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Text Box 3"/>
          <p:cNvSpPr/>
          <p:nvPr/>
        </p:nvSpPr>
        <p:spPr>
          <a:xfrm>
            <a:off x="2329920" y="463536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JESÚS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108" name="AutoShape 23"/>
          <p:cNvSpPr/>
          <p:nvPr/>
        </p:nvSpPr>
        <p:spPr>
          <a:xfrm>
            <a:off x="8284773" y="39136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9" name="Picture 10" descr="K:\CURSO ESCOLAR\7.-FOTOGRAFÍAS\CURSO 2019-2020\PROFESIONALES NUEVOS\Julen.JPG"/>
          <p:cNvPicPr/>
          <p:nvPr/>
        </p:nvPicPr>
        <p:blipFill>
          <a:blip r:embed="rId3"/>
          <a:stretch/>
        </p:blipFill>
        <p:spPr>
          <a:xfrm>
            <a:off x="8521293" y="153616"/>
            <a:ext cx="1511640" cy="1907640"/>
          </a:xfrm>
          <a:prstGeom prst="rect">
            <a:avLst/>
          </a:prstGeom>
          <a:ln w="0">
            <a:noFill/>
          </a:ln>
        </p:spPr>
      </p:pic>
      <p:sp>
        <p:nvSpPr>
          <p:cNvPr id="110" name="Text Box 3"/>
          <p:cNvSpPr/>
          <p:nvPr/>
        </p:nvSpPr>
        <p:spPr>
          <a:xfrm>
            <a:off x="8657733" y="2061976"/>
            <a:ext cx="1281960" cy="2163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JULEN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111" name="AutoShape 23"/>
          <p:cNvSpPr/>
          <p:nvPr/>
        </p:nvSpPr>
        <p:spPr>
          <a:xfrm>
            <a:off x="10368813" y="34456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Text Box 3"/>
          <p:cNvSpPr/>
          <p:nvPr/>
        </p:nvSpPr>
        <p:spPr>
          <a:xfrm>
            <a:off x="10633413" y="2056464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</a:rPr>
              <a:t>CAMINO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113" name="Imagen 2"/>
          <p:cNvPicPr/>
          <p:nvPr/>
        </p:nvPicPr>
        <p:blipFill>
          <a:blip r:embed="rId4"/>
          <a:srcRect l="12614" t="9095" r="8638" b="17002"/>
          <a:stretch/>
        </p:blipFill>
        <p:spPr>
          <a:xfrm>
            <a:off x="10586613" y="152272"/>
            <a:ext cx="1555920" cy="1860120"/>
          </a:xfrm>
          <a:prstGeom prst="rect">
            <a:avLst/>
          </a:prstGeom>
          <a:ln w="0">
            <a:noFill/>
          </a:ln>
        </p:spPr>
      </p:pic>
      <p:sp>
        <p:nvSpPr>
          <p:cNvPr id="114" name="AutoShape 23"/>
          <p:cNvSpPr/>
          <p:nvPr/>
        </p:nvSpPr>
        <p:spPr>
          <a:xfrm>
            <a:off x="2082867" y="126825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Text Box 3"/>
          <p:cNvSpPr/>
          <p:nvPr/>
        </p:nvSpPr>
        <p:spPr>
          <a:xfrm>
            <a:off x="2364027" y="2164713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</a:rPr>
              <a:t>CARMEN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117" name="AutoShape 23"/>
          <p:cNvSpPr/>
          <p:nvPr/>
        </p:nvSpPr>
        <p:spPr>
          <a:xfrm>
            <a:off x="6221520" y="87525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Text Box 3"/>
          <p:cNvSpPr/>
          <p:nvPr/>
        </p:nvSpPr>
        <p:spPr>
          <a:xfrm>
            <a:off x="6454800" y="2119005"/>
            <a:ext cx="153936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CELIA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19" name="Picture 3" descr="C:\Users\Colegio Torre Monrea\Downloads\Celia.JPG"/>
          <p:cNvPicPr/>
          <p:nvPr/>
        </p:nvPicPr>
        <p:blipFill>
          <a:blip r:embed="rId5"/>
          <a:stretch/>
        </p:blipFill>
        <p:spPr>
          <a:xfrm>
            <a:off x="6451560" y="193005"/>
            <a:ext cx="1511640" cy="1907640"/>
          </a:xfrm>
          <a:prstGeom prst="rect">
            <a:avLst/>
          </a:prstGeom>
          <a:ln w="0">
            <a:noFill/>
          </a:ln>
        </p:spPr>
      </p:pic>
      <p:sp>
        <p:nvSpPr>
          <p:cNvPr id="131" name="AutoShape 23"/>
          <p:cNvSpPr/>
          <p:nvPr/>
        </p:nvSpPr>
        <p:spPr>
          <a:xfrm>
            <a:off x="3147" y="96225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Text Box 3"/>
          <p:cNvSpPr/>
          <p:nvPr/>
        </p:nvSpPr>
        <p:spPr>
          <a:xfrm>
            <a:off x="279987" y="2126625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 dirty="0" smtClean="0">
                <a:solidFill>
                  <a:srgbClr val="000000"/>
                </a:solidFill>
                <a:latin typeface="Arial"/>
              </a:rPr>
              <a:t>MARI CRUZ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138" name="AutoShape 23"/>
          <p:cNvSpPr/>
          <p:nvPr/>
        </p:nvSpPr>
        <p:spPr>
          <a:xfrm>
            <a:off x="4158267" y="96225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Text Box 3"/>
          <p:cNvSpPr/>
          <p:nvPr/>
        </p:nvSpPr>
        <p:spPr>
          <a:xfrm>
            <a:off x="4418187" y="2126625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MAITE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40" name="Imagen 76"/>
          <p:cNvPicPr/>
          <p:nvPr/>
        </p:nvPicPr>
        <p:blipFill>
          <a:blip r:embed="rId6"/>
          <a:srcRect l="13484" t="18798" r="9812" b="8784"/>
          <a:stretch/>
        </p:blipFill>
        <p:spPr>
          <a:xfrm>
            <a:off x="4410627" y="247065"/>
            <a:ext cx="1511640" cy="1907640"/>
          </a:xfrm>
          <a:prstGeom prst="rect">
            <a:avLst/>
          </a:prstGeom>
          <a:ln w="0">
            <a:noFill/>
          </a:ln>
        </p:spPr>
      </p:pic>
      <p:sp>
        <p:nvSpPr>
          <p:cNvPr id="141" name="AutoShape 23"/>
          <p:cNvSpPr/>
          <p:nvPr/>
        </p:nvSpPr>
        <p:spPr>
          <a:xfrm>
            <a:off x="4148383" y="2595489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4" name="Imagen 143"/>
          <p:cNvPicPr/>
          <p:nvPr/>
        </p:nvPicPr>
        <p:blipFill rotWithShape="1">
          <a:blip r:embed="rId7"/>
          <a:srcRect l="7122" t="19547" r="33079" b="21260"/>
          <a:stretch/>
        </p:blipFill>
        <p:spPr>
          <a:xfrm rot="5437800">
            <a:off x="88377" y="416372"/>
            <a:ext cx="1829425" cy="1459554"/>
          </a:xfrm>
          <a:prstGeom prst="rect">
            <a:avLst/>
          </a:prstGeom>
          <a:ln w="0">
            <a:noFill/>
          </a:ln>
        </p:spPr>
      </p:pic>
      <p:sp>
        <p:nvSpPr>
          <p:cNvPr id="58" name="Text Box 3"/>
          <p:cNvSpPr/>
          <p:nvPr/>
        </p:nvSpPr>
        <p:spPr>
          <a:xfrm>
            <a:off x="4447086" y="4680069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JULY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l="16166" t="15245" r="15833" b="21005"/>
          <a:stretch/>
        </p:blipFill>
        <p:spPr>
          <a:xfrm>
            <a:off x="2329541" y="233385"/>
            <a:ext cx="1518669" cy="18983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/>
          <a:srcRect l="19781" t="17205" r="21622" b="24637"/>
          <a:stretch/>
        </p:blipFill>
        <p:spPr>
          <a:xfrm>
            <a:off x="4399303" y="2682068"/>
            <a:ext cx="1492799" cy="1975501"/>
          </a:xfrm>
          <a:prstGeom prst="rect">
            <a:avLst/>
          </a:prstGeom>
        </p:spPr>
      </p:pic>
      <p:sp>
        <p:nvSpPr>
          <p:cNvPr id="55" name="AutoShape 23"/>
          <p:cNvSpPr/>
          <p:nvPr/>
        </p:nvSpPr>
        <p:spPr>
          <a:xfrm>
            <a:off x="4212571" y="5125976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Text Box 3"/>
          <p:cNvSpPr/>
          <p:nvPr/>
        </p:nvSpPr>
        <p:spPr>
          <a:xfrm>
            <a:off x="4511274" y="7210556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TERESA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57" name="AutoShape 23"/>
          <p:cNvSpPr/>
          <p:nvPr/>
        </p:nvSpPr>
        <p:spPr>
          <a:xfrm>
            <a:off x="6201133" y="2596835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AutoShape 23"/>
          <p:cNvSpPr/>
          <p:nvPr/>
        </p:nvSpPr>
        <p:spPr>
          <a:xfrm>
            <a:off x="8266147" y="2605383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Text Box 3"/>
          <p:cNvSpPr/>
          <p:nvPr/>
        </p:nvSpPr>
        <p:spPr>
          <a:xfrm>
            <a:off x="6507125" y="467028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ANDREA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61" name="Text Box 3"/>
          <p:cNvSpPr/>
          <p:nvPr/>
        </p:nvSpPr>
        <p:spPr>
          <a:xfrm>
            <a:off x="8563582" y="4658915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SILVIA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62" name="AutoShape 7"/>
          <p:cNvSpPr/>
          <p:nvPr/>
        </p:nvSpPr>
        <p:spPr>
          <a:xfrm>
            <a:off x="6263743" y="514200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Text Box 3"/>
          <p:cNvSpPr/>
          <p:nvPr/>
        </p:nvSpPr>
        <p:spPr>
          <a:xfrm>
            <a:off x="6575112" y="7235791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JAVI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64" name="AutoShape 7"/>
          <p:cNvSpPr/>
          <p:nvPr/>
        </p:nvSpPr>
        <p:spPr>
          <a:xfrm>
            <a:off x="10368813" y="257328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Text Box 3"/>
          <p:cNvSpPr/>
          <p:nvPr/>
        </p:nvSpPr>
        <p:spPr>
          <a:xfrm>
            <a:off x="10657150" y="460455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SARA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 rotWithShape="1">
          <a:blip r:embed="rId10"/>
          <a:srcRect l="18378" t="18785" r="20569" b="25426"/>
          <a:stretch/>
        </p:blipFill>
        <p:spPr>
          <a:xfrm>
            <a:off x="4348853" y="5239897"/>
            <a:ext cx="1598821" cy="1947988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 rotWithShape="1">
          <a:blip r:embed="rId11"/>
          <a:srcRect l="15921" t="20363" r="20921" b="20690"/>
          <a:stretch/>
        </p:blipFill>
        <p:spPr>
          <a:xfrm>
            <a:off x="6413779" y="2727242"/>
            <a:ext cx="1554347" cy="1934298"/>
          </a:xfrm>
          <a:prstGeom prst="rect">
            <a:avLst/>
          </a:prstGeom>
        </p:spPr>
      </p:pic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12"/>
          <a:srcRect l="20365" t="13784" r="18115" b="27532"/>
          <a:stretch/>
        </p:blipFill>
        <p:spPr>
          <a:xfrm>
            <a:off x="8503395" y="2752130"/>
            <a:ext cx="1528165" cy="1873755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 rotWithShape="1">
          <a:blip r:embed="rId13"/>
          <a:srcRect l="21885" t="15889" r="19518" b="28585"/>
          <a:stretch/>
        </p:blipFill>
        <p:spPr>
          <a:xfrm>
            <a:off x="6478509" y="5254978"/>
            <a:ext cx="1530219" cy="1933389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4"/>
          <a:srcRect l="16096" t="16811" r="23203" b="25031"/>
          <a:stretch/>
        </p:blipFill>
        <p:spPr>
          <a:xfrm>
            <a:off x="10645913" y="2711181"/>
            <a:ext cx="1431595" cy="1828800"/>
          </a:xfrm>
          <a:prstGeom prst="rect">
            <a:avLst/>
          </a:prstGeom>
        </p:spPr>
      </p:pic>
      <p:sp>
        <p:nvSpPr>
          <p:cNvPr id="71" name="AutoShape 23"/>
          <p:cNvSpPr/>
          <p:nvPr/>
        </p:nvSpPr>
        <p:spPr>
          <a:xfrm>
            <a:off x="21263" y="5148476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Text Box 3"/>
          <p:cNvSpPr/>
          <p:nvPr/>
        </p:nvSpPr>
        <p:spPr>
          <a:xfrm>
            <a:off x="327255" y="7187885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SONIA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73" name="Imagen 72"/>
          <p:cNvPicPr>
            <a:picLocks noChangeAspect="1"/>
          </p:cNvPicPr>
          <p:nvPr/>
        </p:nvPicPr>
        <p:blipFill rotWithShape="1">
          <a:blip r:embed="rId15"/>
          <a:srcRect l="19079" t="18522" r="21973" b="25163"/>
          <a:stretch/>
        </p:blipFill>
        <p:spPr>
          <a:xfrm>
            <a:off x="292327" y="5223965"/>
            <a:ext cx="1506256" cy="1918683"/>
          </a:xfrm>
          <a:prstGeom prst="rect">
            <a:avLst/>
          </a:prstGeom>
        </p:spPr>
      </p:pic>
      <p:sp>
        <p:nvSpPr>
          <p:cNvPr id="74" name="AutoShape 23"/>
          <p:cNvSpPr/>
          <p:nvPr/>
        </p:nvSpPr>
        <p:spPr>
          <a:xfrm>
            <a:off x="2107783" y="514343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Text Box 2"/>
          <p:cNvSpPr/>
          <p:nvPr/>
        </p:nvSpPr>
        <p:spPr>
          <a:xfrm>
            <a:off x="2341942" y="7210556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ELENA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76" name="Imagen 75"/>
          <p:cNvPicPr>
            <a:picLocks noChangeAspect="1"/>
          </p:cNvPicPr>
          <p:nvPr/>
        </p:nvPicPr>
        <p:blipFill rotWithShape="1">
          <a:blip r:embed="rId16"/>
          <a:srcRect l="18330" t="13786" r="21942" b="27531"/>
          <a:stretch/>
        </p:blipFill>
        <p:spPr>
          <a:xfrm>
            <a:off x="2341942" y="5236267"/>
            <a:ext cx="1516482" cy="1986591"/>
          </a:xfrm>
          <a:prstGeom prst="rect">
            <a:avLst/>
          </a:prstGeom>
        </p:spPr>
      </p:pic>
      <p:sp>
        <p:nvSpPr>
          <p:cNvPr id="78" name="AutoShape 2"/>
          <p:cNvSpPr/>
          <p:nvPr/>
        </p:nvSpPr>
        <p:spPr>
          <a:xfrm>
            <a:off x="8317897" y="5096864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Text Box 3"/>
          <p:cNvSpPr/>
          <p:nvPr/>
        </p:nvSpPr>
        <p:spPr>
          <a:xfrm>
            <a:off x="8639247" y="7174184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BEATRIZ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53" name="AutoShape 2"/>
          <p:cNvSpPr/>
          <p:nvPr/>
        </p:nvSpPr>
        <p:spPr>
          <a:xfrm>
            <a:off x="10356811" y="5112104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Text Box 3"/>
          <p:cNvSpPr/>
          <p:nvPr/>
        </p:nvSpPr>
        <p:spPr>
          <a:xfrm>
            <a:off x="10693401" y="7142648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PAULA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7"/>
          <a:srcRect l="20834" t="16745" r="23167" b="28755"/>
          <a:stretch/>
        </p:blipFill>
        <p:spPr>
          <a:xfrm>
            <a:off x="10606979" y="5191928"/>
            <a:ext cx="1503307" cy="19507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8"/>
          <a:srcRect l="16500" t="6743" r="16833" b="32618"/>
          <a:stretch/>
        </p:blipFill>
        <p:spPr>
          <a:xfrm>
            <a:off x="8529318" y="5259007"/>
            <a:ext cx="1553195" cy="18836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9"/>
          <a:srcRect l="14377" t="14520" r="18254" b="24217"/>
          <a:stretch/>
        </p:blipFill>
        <p:spPr>
          <a:xfrm>
            <a:off x="2321280" y="2762099"/>
            <a:ext cx="1537144" cy="18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6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/>
          <p:nvPr/>
        </p:nvSpPr>
        <p:spPr>
          <a:xfrm>
            <a:off x="163270" y="125128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Text Box 3"/>
          <p:cNvSpPr/>
          <p:nvPr/>
        </p:nvSpPr>
        <p:spPr>
          <a:xfrm>
            <a:off x="473390" y="2187208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CLARA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19430" t="11363" r="25623" b="33058"/>
          <a:stretch/>
        </p:blipFill>
        <p:spPr>
          <a:xfrm>
            <a:off x="440390" y="232326"/>
            <a:ext cx="1412663" cy="1905201"/>
          </a:xfrm>
          <a:prstGeom prst="rect">
            <a:avLst/>
          </a:prstGeom>
        </p:spPr>
      </p:pic>
      <p:sp>
        <p:nvSpPr>
          <p:cNvPr id="7" name="AutoShape 2"/>
          <p:cNvSpPr/>
          <p:nvPr/>
        </p:nvSpPr>
        <p:spPr>
          <a:xfrm>
            <a:off x="2433780" y="125128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Text Box 3"/>
          <p:cNvSpPr/>
          <p:nvPr/>
        </p:nvSpPr>
        <p:spPr>
          <a:xfrm>
            <a:off x="2743900" y="2217688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JESÚS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6548" t="12527" r="20833" b="38226"/>
          <a:stretch/>
        </p:blipFill>
        <p:spPr>
          <a:xfrm>
            <a:off x="2714094" y="291532"/>
            <a:ext cx="1496012" cy="1866900"/>
          </a:xfrm>
          <a:prstGeom prst="rect">
            <a:avLst/>
          </a:prstGeom>
        </p:spPr>
      </p:pic>
      <p:sp>
        <p:nvSpPr>
          <p:cNvPr id="12" name="AutoShape 2"/>
          <p:cNvSpPr/>
          <p:nvPr/>
        </p:nvSpPr>
        <p:spPr>
          <a:xfrm>
            <a:off x="4626128" y="145348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Text Box 3"/>
          <p:cNvSpPr/>
          <p:nvPr/>
        </p:nvSpPr>
        <p:spPr>
          <a:xfrm>
            <a:off x="4936248" y="2237908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MICAELA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l="21025" t="17698" r="28859" b="33806"/>
          <a:stretch/>
        </p:blipFill>
        <p:spPr>
          <a:xfrm>
            <a:off x="4896403" y="308109"/>
            <a:ext cx="1439089" cy="1886051"/>
          </a:xfrm>
          <a:prstGeom prst="rect">
            <a:avLst/>
          </a:prstGeom>
        </p:spPr>
      </p:pic>
      <p:sp>
        <p:nvSpPr>
          <p:cNvPr id="11" name="AutoShape 2"/>
          <p:cNvSpPr/>
          <p:nvPr/>
        </p:nvSpPr>
        <p:spPr>
          <a:xfrm>
            <a:off x="6818476" y="114868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Text Box 3"/>
          <p:cNvSpPr/>
          <p:nvPr/>
        </p:nvSpPr>
        <p:spPr>
          <a:xfrm>
            <a:off x="7128596" y="2207428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ARANZAZU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31430" t="14206" r="23097" b="39057"/>
          <a:stretch/>
        </p:blipFill>
        <p:spPr>
          <a:xfrm>
            <a:off x="7128596" y="304800"/>
            <a:ext cx="1373649" cy="1882408"/>
          </a:xfrm>
          <a:prstGeom prst="rect">
            <a:avLst/>
          </a:prstGeom>
        </p:spPr>
      </p:pic>
      <p:sp>
        <p:nvSpPr>
          <p:cNvPr id="16" name="AutoShape 2"/>
          <p:cNvSpPr/>
          <p:nvPr/>
        </p:nvSpPr>
        <p:spPr>
          <a:xfrm>
            <a:off x="9068574" y="10160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Text Box 3"/>
          <p:cNvSpPr/>
          <p:nvPr/>
        </p:nvSpPr>
        <p:spPr>
          <a:xfrm>
            <a:off x="9378694" y="219416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MARTA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13833" t="6744" r="18500" b="25506"/>
          <a:stretch/>
        </p:blipFill>
        <p:spPr>
          <a:xfrm>
            <a:off x="9367186" y="259146"/>
            <a:ext cx="1459415" cy="1948282"/>
          </a:xfrm>
          <a:prstGeom prst="rect">
            <a:avLst/>
          </a:prstGeom>
        </p:spPr>
      </p:pic>
      <p:sp>
        <p:nvSpPr>
          <p:cNvPr id="22" name="AutoShape 2"/>
          <p:cNvSpPr/>
          <p:nvPr/>
        </p:nvSpPr>
        <p:spPr>
          <a:xfrm>
            <a:off x="163270" y="2571966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Text Box 3"/>
          <p:cNvSpPr/>
          <p:nvPr/>
        </p:nvSpPr>
        <p:spPr>
          <a:xfrm>
            <a:off x="473390" y="4634046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ERIKA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14195" r="20011" b="14378"/>
          <a:stretch/>
        </p:blipFill>
        <p:spPr>
          <a:xfrm rot="5400000">
            <a:off x="223192" y="2954722"/>
            <a:ext cx="1859796" cy="1498852"/>
          </a:xfrm>
          <a:prstGeom prst="rect">
            <a:avLst/>
          </a:prstGeom>
        </p:spPr>
      </p:pic>
      <p:sp>
        <p:nvSpPr>
          <p:cNvPr id="20" name="AutoShape 2"/>
          <p:cNvSpPr/>
          <p:nvPr/>
        </p:nvSpPr>
        <p:spPr>
          <a:xfrm>
            <a:off x="2433780" y="2631172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Text Box 3"/>
          <p:cNvSpPr/>
          <p:nvPr/>
        </p:nvSpPr>
        <p:spPr>
          <a:xfrm>
            <a:off x="2743900" y="4693252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MERCEDES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16062" t="9468" r="18045" b="22320"/>
          <a:stretch/>
        </p:blipFill>
        <p:spPr>
          <a:xfrm>
            <a:off x="2714094" y="2774250"/>
            <a:ext cx="1420551" cy="1896176"/>
          </a:xfrm>
          <a:prstGeom prst="rect">
            <a:avLst/>
          </a:prstGeom>
        </p:spPr>
      </p:pic>
      <p:sp>
        <p:nvSpPr>
          <p:cNvPr id="25" name="AutoShape 2"/>
          <p:cNvSpPr/>
          <p:nvPr/>
        </p:nvSpPr>
        <p:spPr>
          <a:xfrm>
            <a:off x="4692788" y="2631172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Text Box 3"/>
          <p:cNvSpPr/>
          <p:nvPr/>
        </p:nvSpPr>
        <p:spPr>
          <a:xfrm>
            <a:off x="5002908" y="4693252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ANGI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9"/>
          <a:srcRect l="18587" t="10258" r="15518" b="24216"/>
          <a:stretch/>
        </p:blipFill>
        <p:spPr>
          <a:xfrm>
            <a:off x="4953025" y="2774250"/>
            <a:ext cx="1459166" cy="1934678"/>
          </a:xfrm>
          <a:prstGeom prst="rect">
            <a:avLst/>
          </a:prstGeom>
        </p:spPr>
      </p:pic>
      <p:sp>
        <p:nvSpPr>
          <p:cNvPr id="27" name="AutoShape 2"/>
          <p:cNvSpPr/>
          <p:nvPr/>
        </p:nvSpPr>
        <p:spPr>
          <a:xfrm>
            <a:off x="6856976" y="2724169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Text Box 3"/>
          <p:cNvSpPr/>
          <p:nvPr/>
        </p:nvSpPr>
        <p:spPr>
          <a:xfrm>
            <a:off x="7128596" y="4768634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EVA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0"/>
          <a:srcRect l="18167" t="7573" r="15518" b="29584"/>
          <a:stretch/>
        </p:blipFill>
        <p:spPr>
          <a:xfrm>
            <a:off x="7090096" y="2828840"/>
            <a:ext cx="1538833" cy="194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34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utoShape 23"/>
          <p:cNvSpPr/>
          <p:nvPr/>
        </p:nvSpPr>
        <p:spPr>
          <a:xfrm>
            <a:off x="33360" y="263916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Text Box 3"/>
          <p:cNvSpPr/>
          <p:nvPr/>
        </p:nvSpPr>
        <p:spPr>
          <a:xfrm>
            <a:off x="315600" y="470124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</a:rPr>
              <a:t>MARIVÍ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162" name="Picture 13" descr="K:\CURSO ESCOLAR\7.-FOTOGRAFÍAS\CURSO 2019-2020\PROFESIONALES NUEVOS\Mariví.JPG"/>
          <p:cNvPicPr/>
          <p:nvPr/>
        </p:nvPicPr>
        <p:blipFill>
          <a:blip r:embed="rId2"/>
          <a:stretch/>
        </p:blipFill>
        <p:spPr>
          <a:xfrm>
            <a:off x="264006" y="2732040"/>
            <a:ext cx="1511640" cy="1907640"/>
          </a:xfrm>
          <a:prstGeom prst="rect">
            <a:avLst/>
          </a:prstGeom>
          <a:ln w="0">
            <a:noFill/>
          </a:ln>
        </p:spPr>
      </p:pic>
      <p:sp>
        <p:nvSpPr>
          <p:cNvPr id="163" name="AutoShape 23"/>
          <p:cNvSpPr/>
          <p:nvPr/>
        </p:nvSpPr>
        <p:spPr>
          <a:xfrm>
            <a:off x="2086933" y="261126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Text Box 3"/>
          <p:cNvSpPr/>
          <p:nvPr/>
        </p:nvSpPr>
        <p:spPr>
          <a:xfrm>
            <a:off x="2350453" y="463968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ESTHER R.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65" name="Picture 2" descr="Esther"/>
          <p:cNvPicPr/>
          <p:nvPr/>
        </p:nvPicPr>
        <p:blipFill>
          <a:blip r:embed="rId3"/>
          <a:stretch/>
        </p:blipFill>
        <p:spPr>
          <a:xfrm>
            <a:off x="2342533" y="2700720"/>
            <a:ext cx="1511640" cy="1907640"/>
          </a:xfrm>
          <a:prstGeom prst="rect">
            <a:avLst/>
          </a:prstGeom>
          <a:ln w="9525">
            <a:noFill/>
          </a:ln>
        </p:spPr>
      </p:pic>
      <p:sp>
        <p:nvSpPr>
          <p:cNvPr id="166" name="AutoShape 23"/>
          <p:cNvSpPr/>
          <p:nvPr/>
        </p:nvSpPr>
        <p:spPr>
          <a:xfrm>
            <a:off x="4179613" y="262656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Text Box 3"/>
          <p:cNvSpPr/>
          <p:nvPr/>
        </p:nvSpPr>
        <p:spPr>
          <a:xfrm>
            <a:off x="4451053" y="464220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SUSANA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68" name="Imagen 91"/>
          <p:cNvPicPr/>
          <p:nvPr/>
        </p:nvPicPr>
        <p:blipFill>
          <a:blip r:embed="rId4"/>
          <a:srcRect l="5179" t="2512" r="11853" b="6984"/>
          <a:stretch/>
        </p:blipFill>
        <p:spPr>
          <a:xfrm rot="5414400">
            <a:off x="4217053" y="2917080"/>
            <a:ext cx="1907640" cy="1511640"/>
          </a:xfrm>
          <a:prstGeom prst="rect">
            <a:avLst/>
          </a:prstGeom>
          <a:ln w="0">
            <a:noFill/>
          </a:ln>
        </p:spPr>
      </p:pic>
      <p:sp>
        <p:nvSpPr>
          <p:cNvPr id="169" name="AutoShape 23"/>
          <p:cNvSpPr/>
          <p:nvPr/>
        </p:nvSpPr>
        <p:spPr>
          <a:xfrm>
            <a:off x="2068651" y="522648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Text Box 3"/>
          <p:cNvSpPr/>
          <p:nvPr/>
        </p:nvSpPr>
        <p:spPr>
          <a:xfrm>
            <a:off x="2371772" y="7259929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PILI 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172" name="AutoShape 23"/>
          <p:cNvSpPr/>
          <p:nvPr/>
        </p:nvSpPr>
        <p:spPr>
          <a:xfrm>
            <a:off x="8271960" y="263916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Text Box 3"/>
          <p:cNvSpPr/>
          <p:nvPr/>
        </p:nvSpPr>
        <p:spPr>
          <a:xfrm>
            <a:off x="8543580" y="469008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 dirty="0" smtClean="0">
                <a:solidFill>
                  <a:srgbClr val="000000"/>
                </a:solidFill>
                <a:latin typeface="Arial"/>
              </a:rPr>
              <a:t>CHARO A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175" name="AutoShape 23"/>
          <p:cNvSpPr/>
          <p:nvPr/>
        </p:nvSpPr>
        <p:spPr>
          <a:xfrm>
            <a:off x="10423320" y="2655895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Text Box 3"/>
          <p:cNvSpPr/>
          <p:nvPr/>
        </p:nvSpPr>
        <p:spPr>
          <a:xfrm>
            <a:off x="10685040" y="472723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CHARO S.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177" name="AutoShape 23"/>
          <p:cNvSpPr/>
          <p:nvPr/>
        </p:nvSpPr>
        <p:spPr>
          <a:xfrm>
            <a:off x="-7920" y="521964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Text Box 3"/>
          <p:cNvSpPr/>
          <p:nvPr/>
        </p:nvSpPr>
        <p:spPr>
          <a:xfrm>
            <a:off x="337320" y="7262318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BEGOÑA M.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183" name="AutoShape 23"/>
          <p:cNvSpPr/>
          <p:nvPr/>
        </p:nvSpPr>
        <p:spPr>
          <a:xfrm>
            <a:off x="6253429" y="5167932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AutoShape 23"/>
          <p:cNvSpPr/>
          <p:nvPr/>
        </p:nvSpPr>
        <p:spPr>
          <a:xfrm>
            <a:off x="4184162" y="5195165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Text Box 3"/>
          <p:cNvSpPr/>
          <p:nvPr/>
        </p:nvSpPr>
        <p:spPr>
          <a:xfrm>
            <a:off x="6584520" y="723468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</a:rPr>
              <a:t>ANA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188" name="Imagen 58"/>
          <p:cNvPicPr/>
          <p:nvPr/>
        </p:nvPicPr>
        <p:blipFill>
          <a:blip r:embed="rId5"/>
          <a:srcRect t="1237" r="18944" b="12796"/>
          <a:stretch/>
        </p:blipFill>
        <p:spPr>
          <a:xfrm rot="5400000">
            <a:off x="6284817" y="5532800"/>
            <a:ext cx="1892160" cy="1513080"/>
          </a:xfrm>
          <a:prstGeom prst="rect">
            <a:avLst/>
          </a:prstGeom>
          <a:ln w="0">
            <a:noFill/>
          </a:ln>
        </p:spPr>
      </p:pic>
      <p:sp>
        <p:nvSpPr>
          <p:cNvPr id="189" name="AutoShape 23"/>
          <p:cNvSpPr/>
          <p:nvPr/>
        </p:nvSpPr>
        <p:spPr>
          <a:xfrm>
            <a:off x="6217451" y="2655895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Text Box 3"/>
          <p:cNvSpPr/>
          <p:nvPr/>
        </p:nvSpPr>
        <p:spPr>
          <a:xfrm>
            <a:off x="6463329" y="470394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MACU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194" name="Text Box 3"/>
          <p:cNvSpPr/>
          <p:nvPr/>
        </p:nvSpPr>
        <p:spPr>
          <a:xfrm>
            <a:off x="-1827000" y="200808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endParaRPr lang="es-ES" sz="1600" b="0" strike="noStrike" spc="-1" dirty="0">
              <a:latin typeface="Arial"/>
            </a:endParaRPr>
          </a:p>
        </p:txBody>
      </p:sp>
      <p:sp>
        <p:nvSpPr>
          <p:cNvPr id="58" name="Text Box 3"/>
          <p:cNvSpPr/>
          <p:nvPr/>
        </p:nvSpPr>
        <p:spPr>
          <a:xfrm>
            <a:off x="4499114" y="7275971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LOURDES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145" name="AutoShape 23"/>
          <p:cNvSpPr/>
          <p:nvPr/>
        </p:nvSpPr>
        <p:spPr>
          <a:xfrm>
            <a:off x="4136471" y="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6" name="Picture 5" descr="NATI"/>
          <p:cNvPicPr/>
          <p:nvPr/>
        </p:nvPicPr>
        <p:blipFill>
          <a:blip r:embed="rId6">
            <a:lum bright="12000"/>
          </a:blip>
          <a:srcRect l="5586"/>
          <a:stretch/>
        </p:blipFill>
        <p:spPr>
          <a:xfrm>
            <a:off x="4419071" y="96840"/>
            <a:ext cx="1503000" cy="1907640"/>
          </a:xfrm>
          <a:prstGeom prst="rect">
            <a:avLst/>
          </a:prstGeom>
          <a:ln w="9525">
            <a:noFill/>
          </a:ln>
        </p:spPr>
      </p:pic>
      <p:sp>
        <p:nvSpPr>
          <p:cNvPr id="147" name="Text Box 3"/>
          <p:cNvSpPr/>
          <p:nvPr/>
        </p:nvSpPr>
        <p:spPr>
          <a:xfrm>
            <a:off x="4429511" y="202500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NATI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148" name="AutoShape 23"/>
          <p:cNvSpPr/>
          <p:nvPr/>
        </p:nvSpPr>
        <p:spPr>
          <a:xfrm>
            <a:off x="2069351" y="-396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Text Box 3"/>
          <p:cNvSpPr/>
          <p:nvPr/>
        </p:nvSpPr>
        <p:spPr>
          <a:xfrm>
            <a:off x="2326391" y="202572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ESTHER B.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50" name="Imagen 4"/>
          <p:cNvPicPr/>
          <p:nvPr/>
        </p:nvPicPr>
        <p:blipFill>
          <a:blip r:embed="rId7"/>
          <a:srcRect l="12317" t="8583" r="11359" b="5792"/>
          <a:stretch/>
        </p:blipFill>
        <p:spPr>
          <a:xfrm rot="5400000">
            <a:off x="2122271" y="312480"/>
            <a:ext cx="1871640" cy="1511640"/>
          </a:xfrm>
          <a:prstGeom prst="rect">
            <a:avLst/>
          </a:prstGeom>
          <a:ln w="0">
            <a:noFill/>
          </a:ln>
        </p:spPr>
      </p:pic>
      <p:sp>
        <p:nvSpPr>
          <p:cNvPr id="151" name="AutoShape 23"/>
          <p:cNvSpPr/>
          <p:nvPr/>
        </p:nvSpPr>
        <p:spPr>
          <a:xfrm>
            <a:off x="6206471" y="-396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Text Box 3"/>
          <p:cNvSpPr/>
          <p:nvPr/>
        </p:nvSpPr>
        <p:spPr>
          <a:xfrm>
            <a:off x="6489071" y="202608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LUCÍA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53" name="Imagen 5"/>
          <p:cNvPicPr/>
          <p:nvPr/>
        </p:nvPicPr>
        <p:blipFill>
          <a:blip r:embed="rId8"/>
          <a:srcRect l="5759" r="3801" b="7340"/>
          <a:stretch/>
        </p:blipFill>
        <p:spPr>
          <a:xfrm rot="5400000">
            <a:off x="6263711" y="294840"/>
            <a:ext cx="1871640" cy="1511640"/>
          </a:xfrm>
          <a:prstGeom prst="rect">
            <a:avLst/>
          </a:prstGeom>
          <a:ln w="0">
            <a:noFill/>
          </a:ln>
        </p:spPr>
      </p:pic>
      <p:sp>
        <p:nvSpPr>
          <p:cNvPr id="154" name="AutoShape 23"/>
          <p:cNvSpPr/>
          <p:nvPr/>
        </p:nvSpPr>
        <p:spPr>
          <a:xfrm>
            <a:off x="8287991" y="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Text Box 3"/>
          <p:cNvSpPr/>
          <p:nvPr/>
        </p:nvSpPr>
        <p:spPr>
          <a:xfrm>
            <a:off x="8533511" y="204300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 dirty="0" smtClean="0">
                <a:solidFill>
                  <a:srgbClr val="000000"/>
                </a:solidFill>
                <a:latin typeface="Arial"/>
              </a:rPr>
              <a:t>SOCO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157" name="AutoShape 23"/>
          <p:cNvSpPr/>
          <p:nvPr/>
        </p:nvSpPr>
        <p:spPr>
          <a:xfrm>
            <a:off x="10439351" y="288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Text Box 3"/>
          <p:cNvSpPr/>
          <p:nvPr/>
        </p:nvSpPr>
        <p:spPr>
          <a:xfrm>
            <a:off x="10714391" y="202860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RAQUEL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159" name="Picture 18" descr="K:\CURSO ESCOLAR\7.-FOTOGRAFÍAS\CURSO 2019-2020\PROFESIONALES NUEVOS\Raquel.JPG"/>
          <p:cNvPicPr/>
          <p:nvPr/>
        </p:nvPicPr>
        <p:blipFill>
          <a:blip r:embed="rId9"/>
          <a:stretch/>
        </p:blipFill>
        <p:spPr>
          <a:xfrm>
            <a:off x="10674809" y="132479"/>
            <a:ext cx="1511640" cy="1907640"/>
          </a:xfrm>
          <a:prstGeom prst="rect">
            <a:avLst/>
          </a:prstGeom>
          <a:ln w="0">
            <a:noFill/>
          </a:ln>
        </p:spPr>
      </p:pic>
      <p:sp>
        <p:nvSpPr>
          <p:cNvPr id="195" name="AutoShape 3"/>
          <p:cNvSpPr/>
          <p:nvPr/>
        </p:nvSpPr>
        <p:spPr>
          <a:xfrm>
            <a:off x="-829" y="288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adroTexto 196"/>
          <p:cNvSpPr txBox="1"/>
          <p:nvPr/>
        </p:nvSpPr>
        <p:spPr>
          <a:xfrm>
            <a:off x="602171" y="1988640"/>
            <a:ext cx="1035720" cy="316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s-ES" sz="1600" b="1" strike="noStrike" spc="-1" dirty="0">
                <a:solidFill>
                  <a:srgbClr val="000000"/>
                </a:solidFill>
                <a:latin typeface="Arial"/>
              </a:rPr>
              <a:t>ALICIA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57" name="Imagen 56"/>
          <p:cNvPicPr/>
          <p:nvPr/>
        </p:nvPicPr>
        <p:blipFill rotWithShape="1">
          <a:blip r:embed="rId10"/>
          <a:srcRect l="14739" t="6939" r="13811" b="25394"/>
          <a:stretch/>
        </p:blipFill>
        <p:spPr>
          <a:xfrm>
            <a:off x="274208" y="134008"/>
            <a:ext cx="1449021" cy="187056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https://mail.google.com/mail/u/0?ui=2&amp;ik=34a5f31244&amp;attid=0.1&amp;permmsgid=msg-f:1809107051583482987&amp;th=191b3d474249ac6b&amp;view=fimg&amp;fur=ip&amp;sz=s0-l75-ft&amp;attbid=ANGjdJ_JraoBnlJnguPk-TZ_dJVRkqzSm3FaQgHH0YwboegrkKVgna2heJiQtnow0RplXvbXnw1whTF3MnjvES8-2dZ_7W7J7mCx9HvbLt3Tp7SbyNqn4wekSEimSDM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1"/>
          <a:srcRect l="13500" t="13994" r="15500" b="21006"/>
          <a:stretch/>
        </p:blipFill>
        <p:spPr>
          <a:xfrm>
            <a:off x="8497587" y="85955"/>
            <a:ext cx="1597435" cy="19499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2"/>
          <a:srcRect l="18815" t="6994" r="12500" b="31506"/>
          <a:stretch/>
        </p:blipFill>
        <p:spPr>
          <a:xfrm>
            <a:off x="8488680" y="2775332"/>
            <a:ext cx="1599658" cy="19097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3"/>
          <a:srcRect l="15500" t="14996" r="16834" b="19504"/>
          <a:stretch/>
        </p:blipFill>
        <p:spPr>
          <a:xfrm>
            <a:off x="10669198" y="2724373"/>
            <a:ext cx="1558668" cy="20116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4"/>
          <a:srcRect l="14166" t="14994" r="15500" b="19756"/>
          <a:stretch/>
        </p:blipFill>
        <p:spPr>
          <a:xfrm>
            <a:off x="6448425" y="2775332"/>
            <a:ext cx="1552723" cy="1920667"/>
          </a:xfrm>
          <a:prstGeom prst="rect">
            <a:avLst/>
          </a:prstGeom>
        </p:spPr>
      </p:pic>
      <p:sp>
        <p:nvSpPr>
          <p:cNvPr id="63" name="AutoShape 23"/>
          <p:cNvSpPr/>
          <p:nvPr/>
        </p:nvSpPr>
        <p:spPr>
          <a:xfrm>
            <a:off x="8308775" y="5194968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Text Box 3"/>
          <p:cNvSpPr/>
          <p:nvPr/>
        </p:nvSpPr>
        <p:spPr>
          <a:xfrm>
            <a:off x="8580575" y="7262334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</a:rPr>
              <a:t>SARA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65" name="Imagen 49"/>
          <p:cNvPicPr/>
          <p:nvPr/>
        </p:nvPicPr>
        <p:blipFill>
          <a:blip r:embed="rId15"/>
          <a:srcRect l="13249" t="1498" r="2698" b="17567"/>
          <a:stretch/>
        </p:blipFill>
        <p:spPr>
          <a:xfrm>
            <a:off x="8553575" y="5290368"/>
            <a:ext cx="1513080" cy="1890000"/>
          </a:xfrm>
          <a:prstGeom prst="rect">
            <a:avLst/>
          </a:prstGeom>
          <a:ln w="0">
            <a:noFill/>
          </a:ln>
        </p:spPr>
      </p:pic>
      <p:sp>
        <p:nvSpPr>
          <p:cNvPr id="66" name="AutoShape 23"/>
          <p:cNvSpPr/>
          <p:nvPr/>
        </p:nvSpPr>
        <p:spPr>
          <a:xfrm>
            <a:off x="10395560" y="5171909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7" name="Imagen 66"/>
          <p:cNvPicPr>
            <a:picLocks noChangeAspect="1"/>
          </p:cNvPicPr>
          <p:nvPr/>
        </p:nvPicPr>
        <p:blipFill rotWithShape="1">
          <a:blip r:embed="rId16"/>
          <a:srcRect l="7640" t="6469" r="6886" b="16163"/>
          <a:stretch/>
        </p:blipFill>
        <p:spPr>
          <a:xfrm>
            <a:off x="10596665" y="5295018"/>
            <a:ext cx="1589246" cy="1918056"/>
          </a:xfrm>
          <a:prstGeom prst="rect">
            <a:avLst/>
          </a:prstGeom>
        </p:spPr>
      </p:pic>
      <p:sp>
        <p:nvSpPr>
          <p:cNvPr id="68" name="Text Box 2"/>
          <p:cNvSpPr/>
          <p:nvPr/>
        </p:nvSpPr>
        <p:spPr>
          <a:xfrm>
            <a:off x="10596665" y="7223531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BEGOÑA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7"/>
          <a:srcRect l="12412" t="12995" r="15658" b="20426"/>
          <a:stretch/>
        </p:blipFill>
        <p:spPr>
          <a:xfrm>
            <a:off x="2294039" y="5363049"/>
            <a:ext cx="1501104" cy="18525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8"/>
          <a:srcRect l="15920" t="16416" r="18466" b="23058"/>
          <a:stretch/>
        </p:blipFill>
        <p:spPr>
          <a:xfrm>
            <a:off x="234053" y="5343260"/>
            <a:ext cx="1529329" cy="18809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9"/>
          <a:srcRect l="17325" t="15627" r="19518" b="24373"/>
          <a:stretch/>
        </p:blipFill>
        <p:spPr>
          <a:xfrm>
            <a:off x="4396932" y="5312452"/>
            <a:ext cx="1501557" cy="1901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 Box 3"/>
          <p:cNvSpPr/>
          <p:nvPr/>
        </p:nvSpPr>
        <p:spPr>
          <a:xfrm>
            <a:off x="2334960" y="-54252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840" b="1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es-ES" sz="1840" b="0" strike="noStrike" spc="-1">
              <a:latin typeface="Arial"/>
            </a:endParaRPr>
          </a:p>
        </p:txBody>
      </p:sp>
      <p:sp>
        <p:nvSpPr>
          <p:cNvPr id="202" name="AutoShape 23"/>
          <p:cNvSpPr/>
          <p:nvPr/>
        </p:nvSpPr>
        <p:spPr>
          <a:xfrm>
            <a:off x="2108880" y="7776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Text Box 3"/>
          <p:cNvSpPr/>
          <p:nvPr/>
        </p:nvSpPr>
        <p:spPr>
          <a:xfrm>
            <a:off x="2373480" y="210492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CHARO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204" name="Picture 5" descr="Charo"/>
          <p:cNvPicPr/>
          <p:nvPr/>
        </p:nvPicPr>
        <p:blipFill>
          <a:blip r:embed="rId2"/>
          <a:srcRect l="5657" r="1847"/>
          <a:stretch/>
        </p:blipFill>
        <p:spPr>
          <a:xfrm>
            <a:off x="2334960" y="178560"/>
            <a:ext cx="1511640" cy="1907640"/>
          </a:xfrm>
          <a:prstGeom prst="rect">
            <a:avLst/>
          </a:prstGeom>
          <a:ln w="9525">
            <a:noFill/>
          </a:ln>
        </p:spPr>
      </p:pic>
      <p:sp>
        <p:nvSpPr>
          <p:cNvPr id="205" name="AutoShape 23"/>
          <p:cNvSpPr/>
          <p:nvPr/>
        </p:nvSpPr>
        <p:spPr>
          <a:xfrm>
            <a:off x="30369" y="2160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Text Box 3"/>
          <p:cNvSpPr/>
          <p:nvPr/>
        </p:nvSpPr>
        <p:spPr>
          <a:xfrm>
            <a:off x="284169" y="202824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ELENA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207" name="AutoShape 23"/>
          <p:cNvSpPr/>
          <p:nvPr/>
        </p:nvSpPr>
        <p:spPr>
          <a:xfrm>
            <a:off x="10481745" y="71341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Text Box 3"/>
          <p:cNvSpPr/>
          <p:nvPr/>
        </p:nvSpPr>
        <p:spPr>
          <a:xfrm>
            <a:off x="10753545" y="2086621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NATACHA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209" name="Picture 8" descr="Natasha"/>
          <p:cNvPicPr/>
          <p:nvPr/>
        </p:nvPicPr>
        <p:blipFill>
          <a:blip r:embed="rId3"/>
          <a:stretch/>
        </p:blipFill>
        <p:spPr>
          <a:xfrm>
            <a:off x="10715385" y="160261"/>
            <a:ext cx="1511640" cy="1907640"/>
          </a:xfrm>
          <a:prstGeom prst="rect">
            <a:avLst/>
          </a:prstGeom>
          <a:ln w="9525">
            <a:noFill/>
          </a:ln>
        </p:spPr>
      </p:pic>
      <p:sp>
        <p:nvSpPr>
          <p:cNvPr id="210" name="AutoShape 23"/>
          <p:cNvSpPr/>
          <p:nvPr/>
        </p:nvSpPr>
        <p:spPr>
          <a:xfrm>
            <a:off x="6315111" y="7776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Text Box 3"/>
          <p:cNvSpPr/>
          <p:nvPr/>
        </p:nvSpPr>
        <p:spPr>
          <a:xfrm>
            <a:off x="6597711" y="205200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AMAYA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212" name="Picture 6" descr="C:\Documents and Settings\Jose Luis\Mis documentos\Downloads\Amaia.jpg"/>
          <p:cNvPicPr/>
          <p:nvPr/>
        </p:nvPicPr>
        <p:blipFill>
          <a:blip r:embed="rId4"/>
          <a:stretch/>
        </p:blipFill>
        <p:spPr>
          <a:xfrm>
            <a:off x="6539031" y="192600"/>
            <a:ext cx="1511640" cy="1835640"/>
          </a:xfrm>
          <a:prstGeom prst="rect">
            <a:avLst/>
          </a:prstGeom>
          <a:ln w="0">
            <a:noFill/>
          </a:ln>
        </p:spPr>
      </p:pic>
      <p:sp>
        <p:nvSpPr>
          <p:cNvPr id="213" name="AutoShape 23"/>
          <p:cNvSpPr/>
          <p:nvPr/>
        </p:nvSpPr>
        <p:spPr>
          <a:xfrm>
            <a:off x="8394415" y="90769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Text Box 3"/>
          <p:cNvSpPr/>
          <p:nvPr/>
        </p:nvSpPr>
        <p:spPr>
          <a:xfrm>
            <a:off x="8651095" y="2128369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PURI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215" name="Imagen 59"/>
          <p:cNvPicPr/>
          <p:nvPr/>
        </p:nvPicPr>
        <p:blipFill>
          <a:blip r:embed="rId5"/>
          <a:srcRect l="13061" t="6250" r="12389" b="18234"/>
          <a:stretch/>
        </p:blipFill>
        <p:spPr>
          <a:xfrm>
            <a:off x="8633455" y="214249"/>
            <a:ext cx="1535760" cy="1907640"/>
          </a:xfrm>
          <a:prstGeom prst="rect">
            <a:avLst/>
          </a:prstGeom>
          <a:ln w="0">
            <a:noFill/>
          </a:ln>
        </p:spPr>
      </p:pic>
      <p:sp>
        <p:nvSpPr>
          <p:cNvPr id="216" name="AutoShape 23"/>
          <p:cNvSpPr/>
          <p:nvPr/>
        </p:nvSpPr>
        <p:spPr>
          <a:xfrm>
            <a:off x="4250984" y="2561677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Text Box 3"/>
          <p:cNvSpPr/>
          <p:nvPr/>
        </p:nvSpPr>
        <p:spPr>
          <a:xfrm>
            <a:off x="4559504" y="4592797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IKER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219" name="AutoShape 23"/>
          <p:cNvSpPr/>
          <p:nvPr/>
        </p:nvSpPr>
        <p:spPr>
          <a:xfrm>
            <a:off x="68023" y="2537017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Text Box 3"/>
          <p:cNvSpPr/>
          <p:nvPr/>
        </p:nvSpPr>
        <p:spPr>
          <a:xfrm>
            <a:off x="351343" y="4551217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YAMILETH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221" name="AutoShape 23"/>
          <p:cNvSpPr/>
          <p:nvPr/>
        </p:nvSpPr>
        <p:spPr>
          <a:xfrm>
            <a:off x="6307848" y="2559959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Text Box 3"/>
          <p:cNvSpPr/>
          <p:nvPr/>
        </p:nvSpPr>
        <p:spPr>
          <a:xfrm>
            <a:off x="6590448" y="4605119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SANDRA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223" name="Imagen 83"/>
          <p:cNvPicPr/>
          <p:nvPr/>
        </p:nvPicPr>
        <p:blipFill>
          <a:blip r:embed="rId6"/>
          <a:srcRect l="12031" t="12638" r="12606" b="15307"/>
          <a:stretch/>
        </p:blipFill>
        <p:spPr>
          <a:xfrm>
            <a:off x="283449" y="120600"/>
            <a:ext cx="1511640" cy="190764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" descr="C:\Users\Colegio Torre Monrea\Desktop\Yamilet.JPG"/>
          <p:cNvPicPr/>
          <p:nvPr/>
        </p:nvPicPr>
        <p:blipFill>
          <a:blip r:embed="rId7"/>
          <a:stretch/>
        </p:blipFill>
        <p:spPr>
          <a:xfrm>
            <a:off x="312103" y="2679577"/>
            <a:ext cx="1475640" cy="1871640"/>
          </a:xfrm>
          <a:prstGeom prst="rect">
            <a:avLst/>
          </a:prstGeom>
          <a:ln w="0">
            <a:noFill/>
          </a:ln>
        </p:spPr>
      </p:pic>
      <p:pic>
        <p:nvPicPr>
          <p:cNvPr id="228" name="Imagen 92"/>
          <p:cNvPicPr/>
          <p:nvPr/>
        </p:nvPicPr>
        <p:blipFill>
          <a:blip r:embed="rId8"/>
          <a:srcRect l="15154" t="15724" r="15142" b="12795"/>
          <a:stretch/>
        </p:blipFill>
        <p:spPr>
          <a:xfrm rot="16240800" flipH="1">
            <a:off x="6378048" y="2886479"/>
            <a:ext cx="1907640" cy="1511640"/>
          </a:xfrm>
          <a:prstGeom prst="rect">
            <a:avLst/>
          </a:prstGeom>
          <a:ln w="0">
            <a:noFill/>
          </a:ln>
        </p:spPr>
      </p:pic>
      <p:sp>
        <p:nvSpPr>
          <p:cNvPr id="229" name="AutoShape 4"/>
          <p:cNvSpPr/>
          <p:nvPr/>
        </p:nvSpPr>
        <p:spPr>
          <a:xfrm>
            <a:off x="8394415" y="2593357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Text Box 1"/>
          <p:cNvSpPr/>
          <p:nvPr/>
        </p:nvSpPr>
        <p:spPr>
          <a:xfrm>
            <a:off x="8702935" y="4624477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JÉSSICA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231" name="Imagen 16"/>
          <p:cNvPicPr/>
          <p:nvPr/>
        </p:nvPicPr>
        <p:blipFill>
          <a:blip r:embed="rId9"/>
          <a:srcRect l="10095" t="8014" r="10095" b="5208"/>
          <a:stretch/>
        </p:blipFill>
        <p:spPr>
          <a:xfrm rot="5400000">
            <a:off x="8417815" y="2881357"/>
            <a:ext cx="1904040" cy="1518840"/>
          </a:xfrm>
          <a:prstGeom prst="rect">
            <a:avLst/>
          </a:prstGeom>
          <a:ln w="0">
            <a:noFill/>
          </a:ln>
        </p:spPr>
      </p:pic>
      <p:pic>
        <p:nvPicPr>
          <p:cNvPr id="41" name="Imagen 40"/>
          <p:cNvPicPr>
            <a:picLocks/>
          </p:cNvPicPr>
          <p:nvPr/>
        </p:nvPicPr>
        <p:blipFill rotWithShape="1">
          <a:blip r:embed="rId10"/>
          <a:srcRect b="2612"/>
          <a:stretch/>
        </p:blipFill>
        <p:spPr>
          <a:xfrm>
            <a:off x="4230096" y="5191955"/>
            <a:ext cx="1969023" cy="2353599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2161" y="5177207"/>
            <a:ext cx="1995327" cy="2350428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20728" y="5220035"/>
            <a:ext cx="1979640" cy="2339640"/>
            <a:chOff x="20728" y="5220035"/>
            <a:chExt cx="1979640" cy="2339640"/>
          </a:xfrm>
        </p:grpSpPr>
        <p:sp>
          <p:nvSpPr>
            <p:cNvPr id="232" name="AutoShape 5"/>
            <p:cNvSpPr/>
            <p:nvPr/>
          </p:nvSpPr>
          <p:spPr>
            <a:xfrm>
              <a:off x="20728" y="5220035"/>
              <a:ext cx="1979640" cy="233964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50000"/>
              </a:schemeClr>
            </a:solidFill>
            <a:ln w="1143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3" name="Text Box 2"/>
            <p:cNvSpPr/>
            <p:nvPr/>
          </p:nvSpPr>
          <p:spPr>
            <a:xfrm>
              <a:off x="297568" y="7250075"/>
              <a:ext cx="1436400" cy="277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000" tIns="10800" rIns="18000" bIns="10800" numCol="1" spcCol="0" anchor="t">
              <a:noAutofit/>
            </a:bodyPr>
            <a:lstStyle/>
            <a:p>
              <a:pPr algn="ctr">
                <a:lnSpc>
                  <a:spcPct val="100000"/>
                </a:lnSpc>
                <a:spcAft>
                  <a:spcPts val="1001"/>
                </a:spcAft>
              </a:pPr>
              <a:r>
                <a:rPr lang="es-ES" sz="1600" b="1" strike="noStrike" spc="-1" dirty="0">
                  <a:solidFill>
                    <a:srgbClr val="000000"/>
                  </a:solidFill>
                  <a:latin typeface="Arial"/>
                </a:rPr>
                <a:t>LUCÍA</a:t>
              </a:r>
              <a:endParaRPr lang="es-ES" sz="1600" b="0" strike="noStrike" spc="-1" dirty="0">
                <a:latin typeface="Arial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3" t="4103" r="17678" b="16667"/>
            <a:stretch/>
          </p:blipFill>
          <p:spPr>
            <a:xfrm rot="5400000">
              <a:off x="97882" y="5538026"/>
              <a:ext cx="1847092" cy="1512925"/>
            </a:xfrm>
            <a:prstGeom prst="rect">
              <a:avLst/>
            </a:prstGeom>
          </p:spPr>
        </p:pic>
      </p:grpSp>
      <p:sp>
        <p:nvSpPr>
          <p:cNvPr id="55" name="AutoShape 23"/>
          <p:cNvSpPr/>
          <p:nvPr/>
        </p:nvSpPr>
        <p:spPr>
          <a:xfrm>
            <a:off x="4234604" y="7776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Text Box 3"/>
          <p:cNvSpPr/>
          <p:nvPr/>
        </p:nvSpPr>
        <p:spPr>
          <a:xfrm>
            <a:off x="4491284" y="209700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ANI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57" name="Imagen 56"/>
          <p:cNvPicPr/>
          <p:nvPr/>
        </p:nvPicPr>
        <p:blipFill>
          <a:blip r:embed="rId13"/>
          <a:srcRect l="7748" t="19913" r="30703" b="14307"/>
          <a:stretch/>
        </p:blipFill>
        <p:spPr>
          <a:xfrm rot="5377200">
            <a:off x="4276724" y="391680"/>
            <a:ext cx="1914840" cy="1535400"/>
          </a:xfrm>
          <a:prstGeom prst="rect">
            <a:avLst/>
          </a:prstGeom>
          <a:ln w="0">
            <a:noFill/>
          </a:ln>
        </p:spPr>
      </p:pic>
      <p:sp>
        <p:nvSpPr>
          <p:cNvPr id="58" name="AutoShape 23"/>
          <p:cNvSpPr/>
          <p:nvPr/>
        </p:nvSpPr>
        <p:spPr>
          <a:xfrm>
            <a:off x="2130174" y="2519829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Text Box 3"/>
          <p:cNvSpPr/>
          <p:nvPr/>
        </p:nvSpPr>
        <p:spPr>
          <a:xfrm>
            <a:off x="2407014" y="4549869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SILVIA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60" name="Imagen 39"/>
          <p:cNvPicPr/>
          <p:nvPr/>
        </p:nvPicPr>
        <p:blipFill>
          <a:blip r:embed="rId14"/>
          <a:srcRect l="13323" t="7034" r="17472" b="21319"/>
          <a:stretch/>
        </p:blipFill>
        <p:spPr>
          <a:xfrm>
            <a:off x="2364174" y="2626749"/>
            <a:ext cx="1511640" cy="1907640"/>
          </a:xfrm>
          <a:prstGeom prst="rect">
            <a:avLst/>
          </a:prstGeom>
          <a:ln w="0">
            <a:noFill/>
          </a:ln>
        </p:spPr>
      </p:pic>
      <p:sp>
        <p:nvSpPr>
          <p:cNvPr id="61" name="AutoShape 7"/>
          <p:cNvSpPr/>
          <p:nvPr/>
        </p:nvSpPr>
        <p:spPr>
          <a:xfrm>
            <a:off x="2115730" y="5220035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Text Box 3"/>
          <p:cNvSpPr/>
          <p:nvPr/>
        </p:nvSpPr>
        <p:spPr>
          <a:xfrm>
            <a:off x="2410530" y="7261516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EMILCE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63" name="Imagen 6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1" t="9487" r="20707" b="13206"/>
          <a:stretch/>
        </p:blipFill>
        <p:spPr>
          <a:xfrm rot="5400000">
            <a:off x="2136320" y="5465543"/>
            <a:ext cx="1928395" cy="1663551"/>
          </a:xfrm>
          <a:prstGeom prst="rect">
            <a:avLst/>
          </a:prstGeom>
        </p:spPr>
      </p:pic>
      <p:sp>
        <p:nvSpPr>
          <p:cNvPr id="64" name="AutoShape 23"/>
          <p:cNvSpPr/>
          <p:nvPr/>
        </p:nvSpPr>
        <p:spPr>
          <a:xfrm>
            <a:off x="8406816" y="5206471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Text Box 3"/>
          <p:cNvSpPr/>
          <p:nvPr/>
        </p:nvSpPr>
        <p:spPr>
          <a:xfrm>
            <a:off x="8728156" y="7202061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PEÑA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66" name="Imagen 65"/>
          <p:cNvPicPr/>
          <p:nvPr/>
        </p:nvPicPr>
        <p:blipFill>
          <a:blip r:embed="rId16"/>
          <a:srcRect l="8545" t="18598" r="23510" b="11315"/>
          <a:stretch/>
        </p:blipFill>
        <p:spPr>
          <a:xfrm rot="5429400">
            <a:off x="8461756" y="5462901"/>
            <a:ext cx="1967040" cy="1521720"/>
          </a:xfrm>
          <a:prstGeom prst="rect">
            <a:avLst/>
          </a:prstGeom>
          <a:ln w="0">
            <a:noFill/>
          </a:ln>
        </p:spPr>
      </p:pic>
      <p:sp>
        <p:nvSpPr>
          <p:cNvPr id="67" name="AutoShape 9"/>
          <p:cNvSpPr/>
          <p:nvPr/>
        </p:nvSpPr>
        <p:spPr>
          <a:xfrm>
            <a:off x="10442458" y="5178094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8" name="Imagen 67"/>
          <p:cNvPicPr/>
          <p:nvPr/>
        </p:nvPicPr>
        <p:blipFill rotWithShape="1">
          <a:blip r:embed="rId17"/>
          <a:srcRect l="7825" t="17866" r="23434" b="9759"/>
          <a:stretch/>
        </p:blipFill>
        <p:spPr>
          <a:xfrm rot="5415000">
            <a:off x="10446238" y="5492676"/>
            <a:ext cx="1972080" cy="1557451"/>
          </a:xfrm>
          <a:prstGeom prst="rect">
            <a:avLst/>
          </a:prstGeom>
          <a:ln w="0">
            <a:noFill/>
          </a:ln>
        </p:spPr>
      </p:pic>
      <p:sp>
        <p:nvSpPr>
          <p:cNvPr id="69" name="Text Box 3"/>
          <p:cNvSpPr/>
          <p:nvPr/>
        </p:nvSpPr>
        <p:spPr>
          <a:xfrm>
            <a:off x="10742290" y="726083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MERCHE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80982" y="2584376"/>
            <a:ext cx="1981372" cy="24203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15317" y="2717493"/>
            <a:ext cx="145097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AutoShape 23"/>
          <p:cNvSpPr/>
          <p:nvPr/>
        </p:nvSpPr>
        <p:spPr>
          <a:xfrm>
            <a:off x="2095560" y="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Text Box 3"/>
          <p:cNvSpPr/>
          <p:nvPr/>
        </p:nvSpPr>
        <p:spPr>
          <a:xfrm>
            <a:off x="2359440" y="2067366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</a:rPr>
              <a:t>PAULA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243" name="AutoShape 23"/>
          <p:cNvSpPr/>
          <p:nvPr/>
        </p:nvSpPr>
        <p:spPr>
          <a:xfrm>
            <a:off x="-2520" y="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Text Box 3"/>
          <p:cNvSpPr/>
          <p:nvPr/>
        </p:nvSpPr>
        <p:spPr>
          <a:xfrm>
            <a:off x="272520" y="2056162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</a:rPr>
              <a:t>ARANCHA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259" name="AutoShape 11"/>
          <p:cNvSpPr/>
          <p:nvPr/>
        </p:nvSpPr>
        <p:spPr>
          <a:xfrm>
            <a:off x="4220988" y="-20543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4" name="Imagen 263"/>
          <p:cNvPicPr/>
          <p:nvPr/>
        </p:nvPicPr>
        <p:blipFill rotWithShape="1">
          <a:blip r:embed="rId2"/>
          <a:srcRect l="8557" t="23254" r="32884" b="20340"/>
          <a:stretch/>
        </p:blipFill>
        <p:spPr>
          <a:xfrm rot="5409000">
            <a:off x="27832" y="329018"/>
            <a:ext cx="1878435" cy="1448948"/>
          </a:xfrm>
          <a:prstGeom prst="rect">
            <a:avLst/>
          </a:prstGeom>
          <a:ln w="0">
            <a:noFill/>
          </a:ln>
        </p:spPr>
      </p:pic>
      <p:pic>
        <p:nvPicPr>
          <p:cNvPr id="265" name="Imagen 264"/>
          <p:cNvPicPr/>
          <p:nvPr/>
        </p:nvPicPr>
        <p:blipFill>
          <a:blip r:embed="rId3"/>
          <a:srcRect l="8669" t="18551" r="23410" b="11331"/>
          <a:stretch/>
        </p:blipFill>
        <p:spPr>
          <a:xfrm rot="5416800">
            <a:off x="2105640" y="301320"/>
            <a:ext cx="1972800" cy="1527480"/>
          </a:xfrm>
          <a:prstGeom prst="rect">
            <a:avLst/>
          </a:prstGeom>
          <a:ln w="0">
            <a:noFill/>
          </a:ln>
        </p:spPr>
      </p:pic>
      <p:pic>
        <p:nvPicPr>
          <p:cNvPr id="269" name="Imagen 268"/>
          <p:cNvPicPr/>
          <p:nvPr/>
        </p:nvPicPr>
        <p:blipFill>
          <a:blip r:embed="rId4"/>
          <a:srcRect l="9803" t="13787" r="25235" b="11402"/>
          <a:stretch/>
        </p:blipFill>
        <p:spPr>
          <a:xfrm rot="5410800">
            <a:off x="4243380" y="258569"/>
            <a:ext cx="1935000" cy="1671480"/>
          </a:xfrm>
          <a:prstGeom prst="rect">
            <a:avLst/>
          </a:prstGeom>
          <a:ln w="0">
            <a:noFill/>
          </a:ln>
        </p:spPr>
      </p:pic>
      <p:sp>
        <p:nvSpPr>
          <p:cNvPr id="44" name="Text Box 3"/>
          <p:cNvSpPr/>
          <p:nvPr/>
        </p:nvSpPr>
        <p:spPr>
          <a:xfrm>
            <a:off x="4535534" y="2076632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RAQUEL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46" name="AutoShape 23"/>
          <p:cNvSpPr/>
          <p:nvPr/>
        </p:nvSpPr>
        <p:spPr>
          <a:xfrm>
            <a:off x="6292165" y="14552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14679" r="25389" b="13014"/>
          <a:stretch/>
        </p:blipFill>
        <p:spPr>
          <a:xfrm rot="5400000">
            <a:off x="6364826" y="353722"/>
            <a:ext cx="1834318" cy="1511884"/>
          </a:xfrm>
          <a:prstGeom prst="rect">
            <a:avLst/>
          </a:prstGeom>
        </p:spPr>
      </p:pic>
      <p:sp>
        <p:nvSpPr>
          <p:cNvPr id="47" name="Text Box 3"/>
          <p:cNvSpPr/>
          <p:nvPr/>
        </p:nvSpPr>
        <p:spPr>
          <a:xfrm>
            <a:off x="6563785" y="2101118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ANGELINES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48" name="AutoShape 7"/>
          <p:cNvSpPr/>
          <p:nvPr/>
        </p:nvSpPr>
        <p:spPr>
          <a:xfrm>
            <a:off x="8388247" y="-3218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18910" r="18689" b="11667"/>
          <a:stretch/>
        </p:blipFill>
        <p:spPr>
          <a:xfrm rot="5400000">
            <a:off x="8439420" y="351183"/>
            <a:ext cx="1865998" cy="1485281"/>
          </a:xfrm>
          <a:prstGeom prst="rect">
            <a:avLst/>
          </a:prstGeom>
        </p:spPr>
      </p:pic>
      <p:sp>
        <p:nvSpPr>
          <p:cNvPr id="50" name="Text Box 2"/>
          <p:cNvSpPr/>
          <p:nvPr/>
        </p:nvSpPr>
        <p:spPr>
          <a:xfrm>
            <a:off x="8654219" y="2076633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FANNY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42" name="AutoShape 8"/>
          <p:cNvSpPr/>
          <p:nvPr/>
        </p:nvSpPr>
        <p:spPr>
          <a:xfrm>
            <a:off x="10416858" y="-20543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Text Box 6"/>
          <p:cNvSpPr/>
          <p:nvPr/>
        </p:nvSpPr>
        <p:spPr>
          <a:xfrm>
            <a:off x="10681458" y="2006617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NOEMII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54" name="Imagen 53"/>
          <p:cNvPicPr/>
          <p:nvPr/>
        </p:nvPicPr>
        <p:blipFill rotWithShape="1">
          <a:blip r:embed="rId7"/>
          <a:srcRect l="2247" t="13724" r="28967" b="6748"/>
          <a:stretch/>
        </p:blipFill>
        <p:spPr>
          <a:xfrm rot="5385000">
            <a:off x="10490191" y="267938"/>
            <a:ext cx="1858798" cy="1611720"/>
          </a:xfrm>
          <a:prstGeom prst="rect">
            <a:avLst/>
          </a:prstGeom>
          <a:ln w="0">
            <a:noFill/>
          </a:ln>
        </p:spPr>
      </p:pic>
      <p:sp>
        <p:nvSpPr>
          <p:cNvPr id="55" name="AutoShape 6"/>
          <p:cNvSpPr/>
          <p:nvPr/>
        </p:nvSpPr>
        <p:spPr>
          <a:xfrm>
            <a:off x="39480" y="2564602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Text Box 4"/>
          <p:cNvSpPr/>
          <p:nvPr/>
        </p:nvSpPr>
        <p:spPr>
          <a:xfrm>
            <a:off x="316320" y="4594642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EUGENIA</a:t>
            </a:r>
            <a:endParaRPr lang="es-ES" sz="1600" b="0" strike="noStrike" spc="-1">
              <a:latin typeface="Arial"/>
            </a:endParaRPr>
          </a:p>
        </p:txBody>
      </p:sp>
      <p:pic>
        <p:nvPicPr>
          <p:cNvPr id="58" name="Imagen 37"/>
          <p:cNvPicPr/>
          <p:nvPr/>
        </p:nvPicPr>
        <p:blipFill>
          <a:blip r:embed="rId8"/>
          <a:srcRect l="16575" t="13973" r="13488" b="22689"/>
          <a:stretch/>
        </p:blipFill>
        <p:spPr>
          <a:xfrm>
            <a:off x="273480" y="2625442"/>
            <a:ext cx="1511640" cy="1907640"/>
          </a:xfrm>
          <a:prstGeom prst="rect">
            <a:avLst/>
          </a:prstGeom>
          <a:ln w="0">
            <a:noFill/>
          </a:ln>
        </p:spPr>
      </p:pic>
      <p:sp>
        <p:nvSpPr>
          <p:cNvPr id="23" name="AutoShape 2"/>
          <p:cNvSpPr/>
          <p:nvPr/>
        </p:nvSpPr>
        <p:spPr>
          <a:xfrm>
            <a:off x="2168507" y="2564602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Text Box 3"/>
          <p:cNvSpPr/>
          <p:nvPr/>
        </p:nvSpPr>
        <p:spPr>
          <a:xfrm>
            <a:off x="2478627" y="4626682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THAIS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9"/>
          <a:srcRect l="12167" t="9803" r="17833" b="25006"/>
          <a:stretch/>
        </p:blipFill>
        <p:spPr>
          <a:xfrm>
            <a:off x="2384661" y="2667270"/>
            <a:ext cx="1552159" cy="1927372"/>
          </a:xfrm>
          <a:prstGeom prst="rect">
            <a:avLst/>
          </a:prstGeom>
        </p:spPr>
      </p:pic>
      <p:sp>
        <p:nvSpPr>
          <p:cNvPr id="27" name="AutoShape 2"/>
          <p:cNvSpPr/>
          <p:nvPr/>
        </p:nvSpPr>
        <p:spPr>
          <a:xfrm>
            <a:off x="4281343" y="2593799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Text Box 3"/>
          <p:cNvSpPr/>
          <p:nvPr/>
        </p:nvSpPr>
        <p:spPr>
          <a:xfrm>
            <a:off x="4591463" y="4655879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AZUCENA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31" name="AutoShape 2"/>
          <p:cNvSpPr/>
          <p:nvPr/>
        </p:nvSpPr>
        <p:spPr>
          <a:xfrm>
            <a:off x="6394179" y="2593799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Text Box 3"/>
          <p:cNvSpPr/>
          <p:nvPr/>
        </p:nvSpPr>
        <p:spPr>
          <a:xfrm>
            <a:off x="6704299" y="4655879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GEMA G.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0"/>
          <a:srcRect l="17114" t="12153" r="18466" b="27216"/>
          <a:stretch/>
        </p:blipFill>
        <p:spPr>
          <a:xfrm>
            <a:off x="4533385" y="2723911"/>
            <a:ext cx="1516271" cy="1902771"/>
          </a:xfrm>
          <a:prstGeom prst="rect">
            <a:avLst/>
          </a:prstGeom>
        </p:spPr>
      </p:pic>
      <p:sp>
        <p:nvSpPr>
          <p:cNvPr id="33" name="AutoShape 2"/>
          <p:cNvSpPr/>
          <p:nvPr/>
        </p:nvSpPr>
        <p:spPr>
          <a:xfrm>
            <a:off x="8473997" y="2564602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Text Box 3"/>
          <p:cNvSpPr/>
          <p:nvPr/>
        </p:nvSpPr>
        <p:spPr>
          <a:xfrm>
            <a:off x="8784117" y="4657162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BEGOÑA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1"/>
          <a:srcRect l="16168" t="7745" r="13832" b="28255"/>
          <a:stretch/>
        </p:blipFill>
        <p:spPr>
          <a:xfrm>
            <a:off x="8683939" y="2689919"/>
            <a:ext cx="1612702" cy="1965960"/>
          </a:xfrm>
          <a:prstGeom prst="rect">
            <a:avLst/>
          </a:prstGeom>
        </p:spPr>
      </p:pic>
      <p:sp>
        <p:nvSpPr>
          <p:cNvPr id="35" name="AutoShape 2"/>
          <p:cNvSpPr/>
          <p:nvPr/>
        </p:nvSpPr>
        <p:spPr>
          <a:xfrm>
            <a:off x="39480" y="5129204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Text Box 3"/>
          <p:cNvSpPr/>
          <p:nvPr/>
        </p:nvSpPr>
        <p:spPr>
          <a:xfrm>
            <a:off x="349600" y="7191284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MAITE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2"/>
          <a:srcRect l="15852" t="5837" r="16571" b="32111"/>
          <a:stretch/>
        </p:blipFill>
        <p:spPr>
          <a:xfrm>
            <a:off x="230578" y="5235537"/>
            <a:ext cx="1597443" cy="19557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1953" y="5123918"/>
            <a:ext cx="1981372" cy="2408129"/>
          </a:xfrm>
          <a:prstGeom prst="rect">
            <a:avLst/>
          </a:prstGeom>
        </p:spPr>
      </p:pic>
      <p:sp>
        <p:nvSpPr>
          <p:cNvPr id="38" name="AutoShape 2"/>
          <p:cNvSpPr/>
          <p:nvPr/>
        </p:nvSpPr>
        <p:spPr>
          <a:xfrm>
            <a:off x="4281343" y="5123918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Text Box 3"/>
          <p:cNvSpPr/>
          <p:nvPr/>
        </p:nvSpPr>
        <p:spPr>
          <a:xfrm>
            <a:off x="4413204" y="7176373"/>
            <a:ext cx="1756631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MARÍA MARTA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4"/>
          <a:srcRect l="15219" t="6785" r="14677" b="25795"/>
          <a:stretch/>
        </p:blipFill>
        <p:spPr>
          <a:xfrm>
            <a:off x="4500402" y="5235537"/>
            <a:ext cx="1506663" cy="19319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15519" r="28529" b="19008"/>
          <a:stretch/>
        </p:blipFill>
        <p:spPr>
          <a:xfrm rot="5400000">
            <a:off x="6450347" y="2886340"/>
            <a:ext cx="1944303" cy="1594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AutoShape 23"/>
          <p:cNvSpPr/>
          <p:nvPr/>
        </p:nvSpPr>
        <p:spPr>
          <a:xfrm>
            <a:off x="2109240" y="521676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Text Box 3"/>
          <p:cNvSpPr/>
          <p:nvPr/>
        </p:nvSpPr>
        <p:spPr>
          <a:xfrm>
            <a:off x="2366280" y="726120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>
                <a:solidFill>
                  <a:srgbClr val="000000"/>
                </a:solidFill>
                <a:latin typeface="Arial"/>
              </a:rPr>
              <a:t>CHUS</a:t>
            </a:r>
            <a:endParaRPr lang="es-ES" sz="1600" b="0" strike="noStrike" spc="-1">
              <a:latin typeface="Arial"/>
            </a:endParaRPr>
          </a:p>
        </p:txBody>
      </p:sp>
      <p:sp>
        <p:nvSpPr>
          <p:cNvPr id="272" name="AutoShape 23"/>
          <p:cNvSpPr/>
          <p:nvPr/>
        </p:nvSpPr>
        <p:spPr>
          <a:xfrm>
            <a:off x="2109240" y="288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Text Box 3"/>
          <p:cNvSpPr/>
          <p:nvPr/>
        </p:nvSpPr>
        <p:spPr>
          <a:xfrm>
            <a:off x="2369160" y="2042545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CÉSAR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275" name="AutoShape 23"/>
          <p:cNvSpPr/>
          <p:nvPr/>
        </p:nvSpPr>
        <p:spPr>
          <a:xfrm>
            <a:off x="12600" y="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Text Box 3"/>
          <p:cNvSpPr/>
          <p:nvPr/>
        </p:nvSpPr>
        <p:spPr>
          <a:xfrm>
            <a:off x="272714" y="2051548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</a:rPr>
              <a:t>ANA D.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278" name="AutoShape 23"/>
          <p:cNvSpPr/>
          <p:nvPr/>
        </p:nvSpPr>
        <p:spPr>
          <a:xfrm>
            <a:off x="2109240" y="2605704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Text Box 3"/>
          <p:cNvSpPr/>
          <p:nvPr/>
        </p:nvSpPr>
        <p:spPr>
          <a:xfrm>
            <a:off x="2387880" y="4642944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ISABEL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283" name="Picture 16" descr="3CHUS"/>
          <p:cNvPicPr/>
          <p:nvPr/>
        </p:nvPicPr>
        <p:blipFill>
          <a:blip r:embed="rId2"/>
          <a:srcRect l="6715" t="12061" r="5356" b="12559"/>
          <a:stretch/>
        </p:blipFill>
        <p:spPr>
          <a:xfrm>
            <a:off x="2362680" y="5310360"/>
            <a:ext cx="1513080" cy="1907640"/>
          </a:xfrm>
          <a:prstGeom prst="rect">
            <a:avLst/>
          </a:prstGeom>
          <a:ln w="9525">
            <a:noFill/>
          </a:ln>
        </p:spPr>
      </p:pic>
      <p:sp>
        <p:nvSpPr>
          <p:cNvPr id="284" name="AutoShape 23"/>
          <p:cNvSpPr/>
          <p:nvPr/>
        </p:nvSpPr>
        <p:spPr>
          <a:xfrm>
            <a:off x="-16920" y="521964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Text Box 3"/>
          <p:cNvSpPr/>
          <p:nvPr/>
        </p:nvSpPr>
        <p:spPr>
          <a:xfrm>
            <a:off x="276840" y="724968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trike="noStrike" spc="-1" dirty="0">
                <a:solidFill>
                  <a:srgbClr val="000000"/>
                </a:solidFill>
                <a:latin typeface="Arial"/>
              </a:rPr>
              <a:t>RUBÉN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288" name="Imagen 1"/>
          <p:cNvPicPr/>
          <p:nvPr/>
        </p:nvPicPr>
        <p:blipFill>
          <a:blip r:embed="rId3"/>
          <a:srcRect l="25437" t="23165" r="44290" b="23457"/>
          <a:stretch/>
        </p:blipFill>
        <p:spPr>
          <a:xfrm rot="5400000">
            <a:off x="3960" y="5513400"/>
            <a:ext cx="1907640" cy="1511640"/>
          </a:xfrm>
          <a:prstGeom prst="rect">
            <a:avLst/>
          </a:prstGeom>
          <a:ln w="0">
            <a:noFill/>
          </a:ln>
        </p:spPr>
      </p:pic>
      <p:sp>
        <p:nvSpPr>
          <p:cNvPr id="290" name="AutoShape 2"/>
          <p:cNvSpPr/>
          <p:nvPr/>
        </p:nvSpPr>
        <p:spPr>
          <a:xfrm>
            <a:off x="4205880" y="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Text Box 3"/>
          <p:cNvSpPr/>
          <p:nvPr/>
        </p:nvSpPr>
        <p:spPr>
          <a:xfrm>
            <a:off x="4477500" y="2062080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EDUARDO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26" name="Imagen 25"/>
          <p:cNvPicPr>
            <a:picLocks/>
          </p:cNvPicPr>
          <p:nvPr/>
        </p:nvPicPr>
        <p:blipFill rotWithShape="1">
          <a:blip r:embed="rId4"/>
          <a:srcRect b="3339"/>
          <a:stretch/>
        </p:blipFill>
        <p:spPr>
          <a:xfrm>
            <a:off x="29106" y="2605704"/>
            <a:ext cx="1931868" cy="2307912"/>
          </a:xfrm>
          <a:prstGeom prst="rect">
            <a:avLst/>
          </a:prstGeom>
        </p:spPr>
      </p:pic>
      <p:pic>
        <p:nvPicPr>
          <p:cNvPr id="28" name="Imagen 27"/>
          <p:cNvPicPr preferRelativeResize="0">
            <a:picLocks/>
          </p:cNvPicPr>
          <p:nvPr/>
        </p:nvPicPr>
        <p:blipFill rotWithShape="1">
          <a:blip r:embed="rId5"/>
          <a:srcRect b="2775"/>
          <a:stretch/>
        </p:blipFill>
        <p:spPr>
          <a:xfrm>
            <a:off x="6338747" y="0"/>
            <a:ext cx="1979834" cy="24090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t="15214" r="19638" b="11851"/>
          <a:stretch/>
        </p:blipFill>
        <p:spPr>
          <a:xfrm rot="5400000">
            <a:off x="2138738" y="309466"/>
            <a:ext cx="1934682" cy="1526777"/>
          </a:xfrm>
          <a:prstGeom prst="rect">
            <a:avLst/>
          </a:prstGeom>
        </p:spPr>
      </p:pic>
      <p:sp>
        <p:nvSpPr>
          <p:cNvPr id="25" name="AutoShape 7"/>
          <p:cNvSpPr/>
          <p:nvPr/>
        </p:nvSpPr>
        <p:spPr>
          <a:xfrm>
            <a:off x="4205880" y="2605704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Text Box 3"/>
          <p:cNvSpPr/>
          <p:nvPr/>
        </p:nvSpPr>
        <p:spPr>
          <a:xfrm>
            <a:off x="4477500" y="4674556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ANDRÉS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31" name="AutoShape 23"/>
          <p:cNvSpPr/>
          <p:nvPr/>
        </p:nvSpPr>
        <p:spPr>
          <a:xfrm>
            <a:off x="8399160" y="0"/>
            <a:ext cx="1979640" cy="233964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Text Box 2"/>
          <p:cNvSpPr/>
          <p:nvPr/>
        </p:nvSpPr>
        <p:spPr>
          <a:xfrm>
            <a:off x="8670780" y="2080255"/>
            <a:ext cx="1436400" cy="277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numCol="1" spcCol="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600" b="1" spc="-1" dirty="0" smtClean="0">
                <a:solidFill>
                  <a:srgbClr val="000000"/>
                </a:solidFill>
                <a:latin typeface="Arial"/>
              </a:rPr>
              <a:t>REBECA</a:t>
            </a:r>
            <a:endParaRPr lang="es-ES" sz="1600" b="0" strike="noStrike" spc="-1" dirty="0">
              <a:latin typeface="Arial"/>
            </a:endParaRPr>
          </a:p>
        </p:txBody>
      </p:sp>
      <p:sp>
        <p:nvSpPr>
          <p:cNvPr id="10" name="AutoShape 4" descr="https://mail.google.com/mail/u/0?ui=2&amp;ik=34a5f31244&amp;attid=0.1&amp;permmsgid=msg-f:1797955387163831458&amp;th=18f39ee60de66ca2&amp;view=fimg&amp;fur=ip&amp;sz=s0-l75-ft&amp;attbid=ANGjdJ-Tyaig9hepM6Y71RHDUK010bQaDKJfF6Zvqc26jTCGEUPoiXnZRBK5jK8vls0yJae0WXN6yKfDMSm1G1fVQQbJQTHzP1UpOB6bOKfKf4-lSLh11Pjv48wulJs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21506" t="17548" r="24772" b="32625"/>
          <a:stretch/>
        </p:blipFill>
        <p:spPr>
          <a:xfrm>
            <a:off x="8626004" y="149022"/>
            <a:ext cx="1525951" cy="1887060"/>
          </a:xfrm>
          <a:prstGeom prst="rect">
            <a:avLst/>
          </a:prstGeom>
        </p:spPr>
      </p:pic>
      <p:sp>
        <p:nvSpPr>
          <p:cNvPr id="41" name="AutoShape 19"/>
          <p:cNvSpPr/>
          <p:nvPr/>
        </p:nvSpPr>
        <p:spPr>
          <a:xfrm>
            <a:off x="6302520" y="2675892"/>
            <a:ext cx="1872000" cy="22320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14300">
            <a:solidFill>
              <a:srgbClr val="FFFFFF">
                <a:lumMod val="50000"/>
              </a:srgb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" name="Imagen 5"/>
          <p:cNvPicPr/>
          <p:nvPr/>
        </p:nvPicPr>
        <p:blipFill rotWithShape="1">
          <a:blip r:embed="rId8"/>
          <a:srcRect l="11449" t="13819" r="10709" b="13996"/>
          <a:stretch/>
        </p:blipFill>
        <p:spPr>
          <a:xfrm>
            <a:off x="6472926" y="2751381"/>
            <a:ext cx="1512000" cy="1908000"/>
          </a:xfrm>
          <a:prstGeom prst="rect">
            <a:avLst/>
          </a:prstGeom>
          <a:ln w="0">
            <a:noFill/>
          </a:ln>
        </p:spPr>
      </p:pic>
      <p:sp>
        <p:nvSpPr>
          <p:cNvPr id="43" name="CustomShape 27"/>
          <p:cNvSpPr/>
          <p:nvPr/>
        </p:nvSpPr>
        <p:spPr>
          <a:xfrm>
            <a:off x="6675116" y="4680746"/>
            <a:ext cx="1125474" cy="23287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" tIns="10800" rIns="18000" bIns="10800" anchor="t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</a:pPr>
            <a:r>
              <a:rPr lang="es-ES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ALICIA</a:t>
            </a:r>
            <a:endParaRPr lang="es-ES" sz="1400" b="0" strike="noStrike" spc="-1" dirty="0"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9"/>
          <a:srcRect l="17957" t="7732" r="19727" b="30690"/>
          <a:stretch/>
        </p:blipFill>
        <p:spPr>
          <a:xfrm>
            <a:off x="4416590" y="2688584"/>
            <a:ext cx="1512000" cy="19921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0"/>
          <a:srcRect l="20500" t="12495" r="16167" b="27255"/>
          <a:stretch/>
        </p:blipFill>
        <p:spPr>
          <a:xfrm>
            <a:off x="228811" y="134266"/>
            <a:ext cx="1510991" cy="19165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1"/>
          <a:srcRect l="11220" t="2362" r="17832" b="27058"/>
          <a:stretch/>
        </p:blipFill>
        <p:spPr>
          <a:xfrm>
            <a:off x="4488536" y="134266"/>
            <a:ext cx="1473096" cy="1953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036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5589</TotalTime>
  <Words>124</Words>
  <Application>Microsoft Office PowerPoint</Application>
  <PresentationFormat>Personalizado</PresentationFormat>
  <Paragraphs>102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Usuario</dc:creator>
  <dc:description/>
  <cp:lastModifiedBy>Administrador</cp:lastModifiedBy>
  <cp:revision>163</cp:revision>
  <cp:lastPrinted>2024-09-26T06:30:22Z</cp:lastPrinted>
  <dcterms:created xsi:type="dcterms:W3CDTF">2017-09-22T10:03:09Z</dcterms:created>
  <dcterms:modified xsi:type="dcterms:W3CDTF">2024-10-14T10:38:11Z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Personalizado</vt:lpwstr>
  </property>
  <property fmtid="{D5CDD505-2E9C-101B-9397-08002B2CF9AE}" pid="3" name="Slides">
    <vt:i4>7</vt:i4>
  </property>
</Properties>
</file>